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20" r:id="rId11"/>
    <p:sldId id="415" r:id="rId12"/>
    <p:sldId id="456" r:id="rId13"/>
    <p:sldId id="457" r:id="rId14"/>
    <p:sldId id="458" r:id="rId15"/>
    <p:sldId id="459" r:id="rId16"/>
    <p:sldId id="460" r:id="rId17"/>
    <p:sldId id="435" r:id="rId18"/>
    <p:sldId id="461" r:id="rId19"/>
    <p:sldId id="437" r:id="rId20"/>
    <p:sldId id="462" r:id="rId21"/>
    <p:sldId id="463" r:id="rId22"/>
    <p:sldId id="439" r:id="rId23"/>
    <p:sldId id="441" r:id="rId24"/>
    <p:sldId id="464" r:id="rId25"/>
    <p:sldId id="465" r:id="rId26"/>
    <p:sldId id="442" r:id="rId27"/>
    <p:sldId id="466" r:id="rId28"/>
    <p:sldId id="467" r:id="rId29"/>
    <p:sldId id="444" r:id="rId30"/>
    <p:sldId id="468" r:id="rId31"/>
    <p:sldId id="446" r:id="rId32"/>
    <p:sldId id="448" r:id="rId33"/>
    <p:sldId id="469" r:id="rId34"/>
    <p:sldId id="470" r:id="rId35"/>
    <p:sldId id="412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FFF0D9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7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8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29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75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2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4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9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25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1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0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78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3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5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0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84866" y="3660383"/>
            <a:ext cx="185724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</a:t>
            </a:r>
            <a:r>
              <a:rPr lang="en-US" sz="3000" dirty="0"/>
              <a:t> </a:t>
            </a:r>
            <a:r>
              <a:rPr lang="bg-BG" sz="3000" dirty="0"/>
              <a:t>цикли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6524" y="4811793"/>
            <a:ext cx="9372600" cy="671786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3212" y="2971801"/>
            <a:ext cx="2667000" cy="1077621"/>
          </a:xfrm>
          <a:prstGeom prst="wedgeRoundRectCallout">
            <a:avLst>
              <a:gd name="adj1" fmla="val -14919"/>
              <a:gd name="adj2" fmla="val 850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64659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26859" y="2971799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977249" y="5545334"/>
            <a:ext cx="4131884" cy="1026928"/>
          </a:xfrm>
          <a:prstGeom prst="wedgeRoundRectCallout">
            <a:avLst>
              <a:gd name="adj1" fmla="val -61672"/>
              <a:gd name="adj2" fmla="val -597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Тяло на цикъла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блок команди за изпълнение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35EF94B2-FF3D-4D5F-92DD-D40B4B68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70" y="3936298"/>
            <a:ext cx="2332042" cy="1077621"/>
          </a:xfrm>
          <a:prstGeom prst="wedgeRoundRectCallout">
            <a:avLst>
              <a:gd name="adj1" fmla="val -102580"/>
              <a:gd name="adj2" fmla="val 152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Стъпка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(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8A3BABF-1941-464B-BD25-526CEDC0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9" y="3200400"/>
            <a:ext cx="10667998" cy="254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numbers1To100()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[1, 1000]</a:t>
            </a:r>
            <a:r>
              <a:rPr lang="en-US" dirty="0"/>
              <a:t>, </a:t>
            </a:r>
            <a:r>
              <a:rPr lang="bg-BG" dirty="0"/>
              <a:t>които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95B7689-BC16-48C5-A7AE-65CE5232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3189744"/>
            <a:ext cx="10363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numbersIn7() {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% 10 == 7) {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console.log(i);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8135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943B54-E940-444A-B94A-912C6C66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314343"/>
            <a:ext cx="110490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latinLetters() {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String.fromCharCode(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-на брой</a:t>
            </a:r>
            <a:r>
              <a:rPr lang="bg-BG" dirty="0"/>
              <a:t>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674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3214" y="4597955"/>
            <a:ext cx="792379" cy="1676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2891" y="54927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747" y="4600858"/>
            <a:ext cx="914399" cy="1446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0854" y="4599408"/>
            <a:ext cx="792379" cy="144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54494" y="43448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32275" y="43434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79312" y="5238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43308" y="1757310"/>
            <a:ext cx="10363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sumNumbers(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let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Number(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[0]);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let sum = 0;</a:t>
            </a:r>
          </a:p>
          <a:p>
            <a:r>
              <a:rPr lang="nn-NO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nn-NO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</a:t>
            </a:r>
            <a:r>
              <a:rPr lang="nn-NO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(let i = 1; i &lt;= </a:t>
            </a:r>
            <a:r>
              <a:rPr lang="nn-NO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r>
              <a:rPr lang="nn-NO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 {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sum = sum + Number(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]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 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console.log(sum);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53508" y="1869229"/>
            <a:ext cx="3657600" cy="538811"/>
          </a:xfrm>
          <a:prstGeom prst="wedgeRoundRectCallout">
            <a:avLst>
              <a:gd name="adj1" fmla="val -64181"/>
              <a:gd name="adj2" fmla="val -199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Масив от аргументи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CAF4A39-E8EE-48A2-902A-FFB9C5CB9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668" y="3721484"/>
            <a:ext cx="3657600" cy="1002916"/>
          </a:xfrm>
          <a:prstGeom prst="wedgeRoundRectCallout">
            <a:avLst>
              <a:gd name="adj1" fmla="val -65719"/>
              <a:gd name="adj2" fmla="val -31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масива с аргументи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-на брой</a:t>
            </a:r>
            <a:r>
              <a:rPr lang="bg-BG" dirty="0"/>
              <a:t>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maxNumber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r>
              <a:rPr lang="da-DK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let </a:t>
            </a:r>
            <a:r>
              <a:rPr lang="da-DK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r>
              <a:rPr lang="da-DK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Number(args[0]);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let max = </a:t>
            </a:r>
            <a:r>
              <a:rPr lang="en-US" sz="3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Number.NEGATIVE_INFINITY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nn-NO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nn-NO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</a:t>
            </a:r>
            <a:r>
              <a:rPr lang="nn-NO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(var i = 1; i &lt;= n; i++) {</a:t>
            </a:r>
          </a:p>
          <a:p>
            <a:r>
              <a:rPr lang="da-DK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let num = Number(</a:t>
            </a:r>
            <a:r>
              <a:rPr lang="da-DK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args[i]</a:t>
            </a:r>
            <a:r>
              <a:rPr lang="da-DK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if (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&gt; max) {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max = 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}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console.log("max = " + max);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-на брой</a:t>
            </a:r>
            <a:r>
              <a:rPr lang="bg-BG" dirty="0"/>
              <a:t>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574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6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 </a:t>
            </a:r>
            <a:r>
              <a:rPr lang="en-US" sz="3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maxNumber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32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r>
              <a:rPr lang="da-DK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let n = Number(args[0]);</a:t>
            </a: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let max =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Number.POSITIVE_INFINITY</a:t>
            </a: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Use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"Biggest number".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2031353"/>
            <a:ext cx="5410200" cy="1436040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-на брой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-на брой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– условие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5973" y="2779799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1354" y="2779799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5929" y="327231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737" y="2793069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9456" y="2792307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26996" y="32855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-76200"/>
            <a:ext cx="9577597" cy="1110780"/>
          </a:xfrm>
        </p:spPr>
        <p:txBody>
          <a:bodyPr/>
          <a:lstStyle/>
          <a:p>
            <a:r>
              <a:rPr lang="bg-BG" noProof="1"/>
              <a:t>Лява и дясна сума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leftRightSum(args)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 = Number(args[0]);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leftSum = 0;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(let i = 1; i &lt;= n; i++)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leftSum = leftSum + Number(args[i]);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(leftSum == rightSum)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console.log("Yes, sum = " + leftSum);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difference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-на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4378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65256" y="2438400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9656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243840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39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40472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42683" y="240473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82392" y="336682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3412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17725"/>
            <a:ext cx="10493756" cy="50020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oddEvenSum(args) 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 = Number(args[0]);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1; i &lt;= n; i++) 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element = Number(args[i]);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% 2 != 0) { oddSum += element; }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{ evenSum += element; }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print the sum / difference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74664"/>
            <a:ext cx="1049375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vowelSum([arg1]) 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 = arg1;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0; i &lt; s.length; i++) 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(s[i] == 'a') { sum += 1; }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(s[i] == 'e') { sum += 2; }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Check the other vowels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26684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715673"/>
            <a:ext cx="683707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4352062"/>
            <a:ext cx="2929021" cy="217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586605"/>
            <a:ext cx="1072793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readInput(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args[0]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num = Number(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args[i]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412" y="3029161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939605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</a:t>
            </a:r>
            <a:r>
              <a:rPr lang="ru-RU" dirty="0" err="1"/>
              <a:t>увеличаване</a:t>
            </a:r>
            <a:r>
              <a:rPr lang="ru-RU" dirty="0"/>
              <a:t>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а"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4653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5" y="248206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51553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835504" y="50536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3" y="5541926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835504" y="297032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778" y="1839966"/>
            <a:ext cx="5341868" cy="1818813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2137</Words>
  <Application>Microsoft Office PowerPoint</Application>
  <PresentationFormat>Custom</PresentationFormat>
  <Paragraphs>502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Have a Question?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– условие (2)</vt:lpstr>
      <vt:lpstr>Лява и дясна сума - решение</vt:lpstr>
      <vt:lpstr>Четна / нечетна сума - условие</vt:lpstr>
      <vt:lpstr>Четна / нечетна сума – условие (2)</vt:lpstr>
      <vt:lpstr>Четна / нечетна сума - решение</vt:lpstr>
      <vt:lpstr>Сумиране на гласните букви - условие</vt:lpstr>
      <vt:lpstr>Сумиране на гласни букви - решение</vt:lpstr>
      <vt:lpstr>Задачи с цикли</vt:lpstr>
      <vt:lpstr>Какво научихме днес?</vt:lpstr>
      <vt:lpstr>Какво научихме днес? (2)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2017-07-28T13:31:11Z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