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353" r:id="rId3"/>
    <p:sldId id="395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82" d="100"/>
          <a:sy n="82" d="100"/>
        </p:scale>
        <p:origin x="398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11-Feb-19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11-Feb-19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nakov/dollars-to-euro-converter-cshar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484" y="5257800"/>
            <a:ext cx="102639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Computer Programs – Examples</a:t>
            </a:r>
          </a:p>
        </p:txBody>
      </p:sp>
      <p:pic>
        <p:nvPicPr>
          <p:cNvPr id="2052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571" y="1754866"/>
            <a:ext cx="5045755" cy="283867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BB17B1-87A7-4F35-8AC7-6F967CDB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212" y="1987459"/>
            <a:ext cx="1811345" cy="23734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2A58C8-0560-425D-A7C7-F5226EC82F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4340" y="1996102"/>
            <a:ext cx="2360576" cy="23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program, which plays the </a:t>
            </a:r>
            <a:r>
              <a:rPr lang="bg-BG" sz="3200" dirty="0"/>
              <a:t>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bg-BG" sz="3200" dirty="0"/>
              <a:t>"</a:t>
            </a:r>
            <a:r>
              <a:rPr lang="en-US" sz="3200" dirty="0"/>
              <a:t> sound</a:t>
            </a:r>
          </a:p>
          <a:p>
            <a:pPr marL="0" indent="0">
              <a:buNone/>
            </a:pPr>
            <a:endParaRPr lang="bg-BG" sz="3200" dirty="0"/>
          </a:p>
          <a:p>
            <a:pPr>
              <a:spcBef>
                <a:spcPts val="1200"/>
              </a:spcBef>
            </a:pPr>
            <a:r>
              <a:rPr lang="en-US" sz="3200" dirty="0"/>
              <a:t>A program, which plays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several sounds </a:t>
            </a:r>
            <a:r>
              <a:rPr lang="en-US" sz="3200" dirty="0"/>
              <a:t>in a sequence</a:t>
            </a:r>
            <a:endParaRPr lang="bg-BG" sz="3200" dirty="0"/>
          </a:p>
          <a:p>
            <a:pPr>
              <a:spcBef>
                <a:spcPts val="0"/>
              </a:spcBef>
            </a:pPr>
            <a:endParaRPr lang="bg-BG" sz="3200" dirty="0"/>
          </a:p>
          <a:p>
            <a:pPr>
              <a:spcBef>
                <a:spcPts val="0"/>
              </a:spcBef>
            </a:pPr>
            <a:endParaRPr lang="bg-BG" sz="3200" dirty="0"/>
          </a:p>
          <a:p>
            <a:pPr>
              <a:spcBef>
                <a:spcPts val="0"/>
              </a:spcBef>
            </a:pPr>
            <a:r>
              <a:rPr lang="en-US" sz="3200" dirty="0"/>
              <a:t>A program, which converts from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USD to EUR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Programs Examples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1036" y="3275245"/>
            <a:ext cx="10823576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200; i &lt;=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000; i += 200)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Console.Beep(i, 100);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2624" y="1869757"/>
            <a:ext cx="1082357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Console.Beep(432, 500);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1036" y="5080842"/>
            <a:ext cx="10823576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dollars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euro = dollars * 0.883795087;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Console.WriteLine(euro);</a:t>
            </a:r>
          </a:p>
        </p:txBody>
      </p:sp>
      <p:sp>
        <p:nvSpPr>
          <p:cNvPr id="8" name="Rectangle: Rounded Corners 7">
            <a:hlinkClick r:id="rId2"/>
            <a:extLst>
              <a:ext uri="{FF2B5EF4-FFF2-40B4-BE49-F238E27FC236}">
                <a16:creationId xmlns:a16="http://schemas.microsoft.com/office/drawing/2014/main" id="{79734E05-0873-423C-BBE1-48892ADB838E}"/>
              </a:ext>
            </a:extLst>
          </p:cNvPr>
          <p:cNvSpPr/>
          <p:nvPr/>
        </p:nvSpPr>
        <p:spPr>
          <a:xfrm>
            <a:off x="10552888" y="5200262"/>
            <a:ext cx="830774" cy="399568"/>
          </a:xfrm>
          <a:prstGeom prst="roundRect">
            <a:avLst/>
          </a:prstGeom>
          <a:solidFill>
            <a:srgbClr val="00B05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Programs – Examples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4316413" y="2289292"/>
            <a:ext cx="4749799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the Examples!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125</Words>
  <Application>Microsoft Office PowerPoint</Application>
  <PresentationFormat>Custom</PresentationFormat>
  <Paragraphs>21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Computer Programs – Examples</vt:lpstr>
      <vt:lpstr>Computer Programs Examples</vt:lpstr>
      <vt:lpstr>Computer Programs – Examples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2019-02-11T12:10:50Z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