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"/>
  </p:notesMasterIdLst>
  <p:handoutMasterIdLst>
    <p:handoutMasterId r:id="rId7"/>
  </p:handoutMasterIdLst>
  <p:sldIdLst>
    <p:sldId id="397" r:id="rId3"/>
    <p:sldId id="401" r:id="rId4"/>
    <p:sldId id="278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82" d="100"/>
          <a:sy n="82" d="100"/>
        </p:scale>
        <p:origin x="398" y="7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11-Feb-19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02266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11-Feb-19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5580200"/>
            <a:ext cx="10363200" cy="820600"/>
          </a:xfrm>
        </p:spPr>
        <p:txBody>
          <a:bodyPr/>
          <a:lstStyle/>
          <a:p>
            <a:r>
              <a:rPr lang="en-US" dirty="0"/>
              <a:t>Typical Mistakes</a:t>
            </a:r>
            <a:r>
              <a:rPr lang="bg-BG" dirty="0"/>
              <a:t> </a:t>
            </a:r>
            <a:r>
              <a:rPr lang="en-US" dirty="0"/>
              <a:t>in</a:t>
            </a:r>
            <a:r>
              <a:rPr lang="bg-BG" dirty="0"/>
              <a:t> </a:t>
            </a:r>
            <a:r>
              <a:rPr lang="en-US" dirty="0"/>
              <a:t>a C# Program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A28260-07C6-4055-A7C3-C34FFC8D9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821" y="762000"/>
            <a:ext cx="7793182" cy="449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00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outside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r>
              <a:rPr lang="bg-BG" dirty="0"/>
              <a:t> </a:t>
            </a:r>
            <a:r>
              <a:rPr lang="en-US" dirty="0"/>
              <a:t>method</a:t>
            </a:r>
            <a:r>
              <a:rPr lang="bg-BG" dirty="0"/>
              <a:t>:</a:t>
            </a:r>
            <a:endParaRPr lang="en-US" dirty="0"/>
          </a:p>
          <a:p>
            <a:endParaRPr lang="en-US" dirty="0"/>
          </a:p>
          <a:p>
            <a:r>
              <a:rPr lang="en-US" dirty="0"/>
              <a:t>Wrong capital/lower casing</a:t>
            </a:r>
            <a:r>
              <a:rPr lang="bg-BG" dirty="0"/>
              <a:t>:</a:t>
            </a:r>
            <a:endParaRPr lang="en-US" dirty="0"/>
          </a:p>
          <a:p>
            <a:endParaRPr lang="en-US" dirty="0"/>
          </a:p>
          <a:p>
            <a:r>
              <a:rPr lang="en-US" dirty="0"/>
              <a:t>Missing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/>
              <a:t> at the end of every command</a:t>
            </a:r>
          </a:p>
          <a:p>
            <a:endParaRPr lang="en-US" dirty="0"/>
          </a:p>
          <a:p>
            <a:r>
              <a:rPr lang="en-US" dirty="0"/>
              <a:t>Missing quote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bg-BG" dirty="0"/>
              <a:t> </a:t>
            </a:r>
            <a:r>
              <a:rPr lang="en-US" dirty="0"/>
              <a:t>or bracket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/>
              <a:t> 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Mistakes</a:t>
            </a:r>
            <a:r>
              <a:rPr lang="bg-BG" dirty="0"/>
              <a:t> </a:t>
            </a:r>
            <a:r>
              <a:rPr lang="en-US" dirty="0"/>
              <a:t>in</a:t>
            </a:r>
            <a:r>
              <a:rPr lang="bg-BG" dirty="0"/>
              <a:t> </a:t>
            </a:r>
            <a:r>
              <a:rPr lang="en-US" dirty="0"/>
              <a:t>a C# Program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642" y="1855694"/>
            <a:ext cx="5105400" cy="636645"/>
          </a:xfrm>
          <a:prstGeom prst="roundRect">
            <a:avLst>
              <a:gd name="adj" fmla="val 5807"/>
            </a:avLst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536" y="3250498"/>
            <a:ext cx="5102506" cy="583144"/>
          </a:xfrm>
          <a:prstGeom prst="roundRect">
            <a:avLst>
              <a:gd name="adj" fmla="val 5807"/>
            </a:avLst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7653" y="3250498"/>
            <a:ext cx="4875082" cy="583144"/>
          </a:xfrm>
          <a:prstGeom prst="roundRect">
            <a:avLst>
              <a:gd name="adj" fmla="val 5807"/>
            </a:avLst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642" y="4632850"/>
            <a:ext cx="5105400" cy="615965"/>
          </a:xfrm>
          <a:prstGeom prst="roundRect">
            <a:avLst>
              <a:gd name="adj" fmla="val 5807"/>
            </a:avLst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641" y="5974152"/>
            <a:ext cx="4888785" cy="550849"/>
          </a:xfrm>
          <a:prstGeom prst="roundRect">
            <a:avLst>
              <a:gd name="adj" fmla="val 5807"/>
            </a:avLst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0442" y="5974151"/>
            <a:ext cx="5337970" cy="550847"/>
          </a:xfrm>
          <a:prstGeom prst="roundRect">
            <a:avLst>
              <a:gd name="adj" fmla="val 5807"/>
            </a:avLst>
          </a:prstGeom>
        </p:spPr>
      </p:pic>
    </p:spTree>
    <p:extLst>
      <p:ext uri="{BB962C8B-B14F-4D97-AF65-F5344CB8AC3E}">
        <p14:creationId xmlns:p14="http://schemas.microsoft.com/office/powerpoint/2010/main" val="284280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Teacher">
            <a:extLst>
              <a:ext uri="{FF2B5EF4-FFF2-40B4-BE49-F238E27FC236}">
                <a16:creationId xmlns:a16="http://schemas.microsoft.com/office/drawing/2014/main" id="{2B2095DC-09C9-4F0A-B3AA-7B62240EEB6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40341"/>
            <a:ext cx="11620597" cy="1110780"/>
          </a:xfrm>
        </p:spPr>
        <p:txBody>
          <a:bodyPr>
            <a:normAutofit/>
          </a:bodyPr>
          <a:lstStyle/>
          <a:p>
            <a:r>
              <a:rPr lang="en-US" sz="4400" dirty="0"/>
              <a:t>Typical Mistakes</a:t>
            </a:r>
            <a:r>
              <a:rPr lang="bg-BG" sz="4400" dirty="0"/>
              <a:t> </a:t>
            </a:r>
            <a:r>
              <a:rPr lang="en-US" sz="4400" dirty="0"/>
              <a:t>in</a:t>
            </a:r>
            <a:r>
              <a:rPr lang="bg-BG" sz="4400" dirty="0"/>
              <a:t> </a:t>
            </a:r>
            <a:r>
              <a:rPr lang="en-US" sz="4400" dirty="0"/>
              <a:t>a C# Program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073741" y="2369978"/>
            <a:ext cx="3906940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It Yourself!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77</Words>
  <Application>Microsoft Office PowerPoint</Application>
  <PresentationFormat>Custom</PresentationFormat>
  <Paragraphs>15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Consolas</vt:lpstr>
      <vt:lpstr>Wingdings</vt:lpstr>
      <vt:lpstr>SoftUni 16x9</vt:lpstr>
      <vt:lpstr>Typical Mistakes in a C# Program</vt:lpstr>
      <vt:lpstr>Typical Mistakes in a C# Program</vt:lpstr>
      <vt:lpstr>Typical Mistakes in a C# Program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кодирането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2019-02-11T12:26:20Z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