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9" r:id="rId3"/>
    <p:sldId id="27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87" y="33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00456"/>
            <a:ext cx="10845156" cy="1109205"/>
          </a:xfrm>
        </p:spPr>
        <p:txBody>
          <a:bodyPr/>
          <a:lstStyle/>
          <a:p>
            <a:r>
              <a:rPr lang="en-US" dirty="0"/>
              <a:t>Simple Calculations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19656"/>
            <a:ext cx="10845156" cy="1769958"/>
          </a:xfrm>
        </p:spPr>
        <p:txBody>
          <a:bodyPr>
            <a:normAutofit/>
          </a:bodyPr>
          <a:lstStyle/>
          <a:p>
            <a:r>
              <a:rPr lang="en-US" dirty="0"/>
              <a:t>Reading numbers, Arithmetic operations,</a:t>
            </a:r>
          </a:p>
          <a:p>
            <a:r>
              <a:rPr lang="en-US" dirty="0"/>
              <a:t>Printing out numbers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Preslav Mihaylov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Head of Training &amp;</a:t>
            </a:r>
            <a:br>
              <a:rPr lang="en-US" dirty="0"/>
            </a:br>
            <a:r>
              <a:rPr lang="en-US" dirty="0"/>
              <a:t>Software Engineer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432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066291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The system terminal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Reading numbers from the terminal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Variables and data types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Printing numbers on the terminal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Simple arithmetic operations</a:t>
            </a:r>
            <a:endParaRPr lang="bg-BG" dirty="0"/>
          </a:p>
          <a:p>
            <a:pPr marL="712788" lvl="1" indent="-409575"/>
            <a:r>
              <a:rPr lang="en-US" dirty="0"/>
              <a:t>Addition, subtraction, multiplication,</a:t>
            </a:r>
            <a:br>
              <a:rPr lang="en-US" dirty="0"/>
            </a:br>
            <a:r>
              <a:rPr lang="en-US" dirty="0"/>
              <a:t>division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BGN to EUR Graphical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Calculations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106</Words>
  <Application>Microsoft Office PowerPoint</Application>
  <PresentationFormat>Custom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Simple Calculations</vt:lpstr>
      <vt:lpstr>Table of Contents</vt:lpstr>
      <vt:lpstr>Simple Calculations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2018-09-20T07:31:51Z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