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"/>
  </p:notesMasterIdLst>
  <p:handoutMasterIdLst>
    <p:handoutMasterId r:id="rId4"/>
  </p:handoutMaster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SoftUni 16x9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2018-09-20T07:37:17Z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