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53" r:id="rId3"/>
    <p:sldId id="395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Reading numbers </a:t>
            </a:r>
            <a:br>
              <a:rPr lang="en-US" dirty="0"/>
            </a:br>
            <a:r>
              <a:rPr lang="en-US" dirty="0"/>
              <a:t>from the terminal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Reading a whole number</a:t>
            </a:r>
            <a:r>
              <a:rPr lang="bg-BG" sz="3200" dirty="0"/>
              <a:t>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dirty="0"/>
              <a:t>Example</a:t>
            </a:r>
            <a:r>
              <a:rPr lang="bg-BG" sz="3200" dirty="0"/>
              <a:t>: </a:t>
            </a:r>
            <a:r>
              <a:rPr lang="en-US" sz="3200" dirty="0"/>
              <a:t>Calculating the area of a rectangle with side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numbers from the terminal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Console.Write("a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Console.Write("Square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</a:t>
            </a:r>
            <a:r>
              <a:rPr lang="en-US"/>
              <a:t>the solution</a:t>
            </a:r>
            <a:r>
              <a:rPr lang="bg-BG"/>
              <a:t>: </a:t>
            </a:r>
            <a:r>
              <a:rPr lang="en-US" dirty="0">
                <a:hlinkClick r:id="rId2"/>
              </a:rPr>
              <a:t>https://judge.softuni.bg/Contests/Practice/Index/151#0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numbers from </a:t>
            </a:r>
            <a:r>
              <a:rPr lang="en-US"/>
              <a:t>the terminal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124</Words>
  <Application>Microsoft Office PowerPoint</Application>
  <PresentationFormat>Custom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Reading numbers  from the terminal</vt:lpstr>
      <vt:lpstr>Reading numbers from the terminal</vt:lpstr>
      <vt:lpstr>Reading numbers from the terminal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2018-09-20T08:19:04Z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