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419" r:id="rId4"/>
    <p:sldId id="42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Calculations in</a:t>
            </a:r>
            <a:br>
              <a:rPr lang="en-US"/>
            </a:br>
            <a:r>
              <a:rPr lang="en-US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machine, that work on data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</a:t>
            </a:r>
            <a:r>
              <a:rPr lang="en-US" dirty="0"/>
              <a:t> is stored in computer memory</a:t>
            </a:r>
            <a:r>
              <a:rPr lang="bg-BG" dirty="0"/>
              <a:t> </a:t>
            </a: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bg-BG" dirty="0"/>
              <a:t>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r>
              <a:rPr lang="en-US" dirty="0"/>
              <a:t>Defining a variable and assigning a value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working with it, </a:t>
            </a:r>
            <a:r>
              <a:rPr lang="en-US"/>
              <a:t>data is assigned </a:t>
            </a:r>
            <a:r>
              <a:rPr lang="en-US" dirty="0"/>
              <a:t>into variables again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in programming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variable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</a:t>
            </a:r>
            <a:r>
              <a:rPr lang="en-US"/>
              <a:t>in programming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6165144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93</Words>
  <Application>Microsoft Office PowerPoint</Application>
  <PresentationFormat>Custom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Calculations in programming</vt:lpstr>
      <vt:lpstr>Calculations in programming</vt:lpstr>
      <vt:lpstr>Calculations in programming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2018-09-20T08:21:25Z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