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20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</a:t>
            </a:r>
            <a:r>
              <a:rPr lang="en-US"/>
              <a:t>types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store values from a given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number</a:t>
            </a:r>
            <a:r>
              <a:rPr lang="bg-BG" dirty="0"/>
              <a:t>, </a:t>
            </a:r>
            <a:r>
              <a:rPr lang="en-US" dirty="0"/>
              <a:t>letter</a:t>
            </a:r>
            <a:r>
              <a:rPr lang="bg-BG" dirty="0"/>
              <a:t>, </a:t>
            </a:r>
            <a:r>
              <a:rPr lang="en-US" dirty="0"/>
              <a:t>text </a:t>
            </a:r>
            <a:r>
              <a:rPr lang="bg-BG" dirty="0"/>
              <a:t>(</a:t>
            </a:r>
            <a:r>
              <a:rPr lang="en-US" dirty="0"/>
              <a:t>string</a:t>
            </a:r>
            <a:r>
              <a:rPr lang="bg-BG" dirty="0"/>
              <a:t>), </a:t>
            </a:r>
            <a:r>
              <a:rPr lang="en-US" dirty="0"/>
              <a:t>date</a:t>
            </a:r>
            <a:r>
              <a:rPr lang="bg-BG" dirty="0"/>
              <a:t>, </a:t>
            </a:r>
            <a:r>
              <a:rPr lang="en-US" dirty="0"/>
              <a:t>color</a:t>
            </a:r>
            <a:r>
              <a:rPr lang="bg-BG" dirty="0"/>
              <a:t>, </a:t>
            </a:r>
            <a:r>
              <a:rPr lang="en-US" dirty="0"/>
              <a:t>picture</a:t>
            </a:r>
            <a:r>
              <a:rPr lang="bg-BG" dirty="0"/>
              <a:t>, </a:t>
            </a:r>
            <a:r>
              <a:rPr lang="en-US" dirty="0"/>
              <a:t>list</a:t>
            </a:r>
            <a:r>
              <a:rPr lang="bg-BG" dirty="0"/>
              <a:t>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  <a:r>
              <a:rPr lang="en-US" dirty="0"/>
              <a:t> – examples:</a:t>
            </a:r>
          </a:p>
          <a:p>
            <a:pPr lvl="1"/>
            <a:r>
              <a:rPr lang="en-US" dirty="0"/>
              <a:t>Type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Type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Type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dirty="0"/>
              <a:t>Type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/>
              <a:t>(string</a:t>
            </a:r>
            <a:r>
              <a:rPr lang="bg-BG" dirty="0"/>
              <a:t>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en-US" dirty="0"/>
              <a:t>Type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bg-BG" dirty="0"/>
              <a:t> </a:t>
            </a:r>
            <a:r>
              <a:rPr lang="en-US" dirty="0"/>
              <a:t>of the week: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/>
              <a:t>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/>
              <a:t>and variables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341812" y="2286000"/>
            <a:ext cx="4761213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your research!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133</Words>
  <Application>Microsoft Office PowerPoint</Application>
  <PresentationFormat>Custom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Data types and variables</vt:lpstr>
      <vt:lpstr>Data types and variables</vt:lpstr>
      <vt:lpstr>Data types and variables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2018-09-20T08:23:35Z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