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17" r:id="rId4"/>
    <p:sldId id="41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Reading fractional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a fractional number from the terminal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Example</a:t>
            </a:r>
            <a:r>
              <a:rPr lang="bg-BG" sz="3200" dirty="0"/>
              <a:t>: </a:t>
            </a:r>
            <a:r>
              <a:rPr lang="en-US" sz="3200" dirty="0"/>
              <a:t>converting from</a:t>
            </a:r>
            <a:r>
              <a:rPr lang="bg-BG" sz="3200" dirty="0"/>
              <a:t> </a:t>
            </a:r>
            <a:r>
              <a:rPr lang="en-US" sz="3200" dirty="0"/>
              <a:t>inches to</a:t>
            </a:r>
            <a:r>
              <a:rPr lang="bg-BG" sz="3200" dirty="0"/>
              <a:t> </a:t>
            </a:r>
            <a:r>
              <a:rPr lang="en-US" sz="3200" dirty="0"/>
              <a:t>centimeters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fractional numbers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Console.Write("Centimeters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</a:t>
            </a:r>
            <a:r>
              <a:rPr lang="en-US"/>
              <a:t>the solution</a:t>
            </a:r>
            <a:r>
              <a:rPr lang="bg-BG"/>
              <a:t>: </a:t>
            </a:r>
            <a:r>
              <a:rPr lang="en-US" dirty="0">
                <a:hlinkClick r:id="rId2"/>
              </a:rPr>
              <a:t>https://judge.softuni.bg/Contests/Practice/Index/151#1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</a:t>
            </a:r>
            <a:r>
              <a:rPr lang="en-US"/>
              <a:t>fractional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8981258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121</Words>
  <Application>Microsoft Office PowerPoint</Application>
  <PresentationFormat>Custom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Reading fractional numbers</vt:lpstr>
      <vt:lpstr>Reading fractional numbers</vt:lpstr>
      <vt:lpstr>Reading fractional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2018-09-20T08:24:44Z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