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53" r:id="rId3"/>
    <p:sldId id="415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7661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Reading and </a:t>
            </a:r>
            <a:r>
              <a:rPr lang="en-US"/>
              <a:t>writing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text</a:t>
            </a:r>
            <a:r>
              <a:rPr lang="bg-BG" sz="3200" dirty="0"/>
              <a:t> (</a:t>
            </a:r>
            <a:r>
              <a:rPr lang="en-US" sz="3200" dirty="0"/>
              <a:t>string</a:t>
            </a:r>
            <a:r>
              <a:rPr lang="bg-BG" sz="3200" dirty="0"/>
              <a:t>) </a:t>
            </a:r>
            <a:r>
              <a:rPr lang="en-US" sz="3200" dirty="0"/>
              <a:t>from the terminal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Example</a:t>
            </a:r>
            <a:r>
              <a:rPr lang="bg-BG" sz="3200" dirty="0"/>
              <a:t>: </a:t>
            </a:r>
            <a:r>
              <a:rPr lang="en-US" sz="3200" dirty="0"/>
              <a:t>greeting by</a:t>
            </a:r>
            <a:r>
              <a:rPr lang="bg-BG" sz="3200" dirty="0"/>
              <a:t> </a:t>
            </a:r>
            <a:r>
              <a:rPr lang="en-US" sz="3200" dirty="0"/>
              <a:t>name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text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937595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342900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your 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      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915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</a:t>
            </a:r>
            <a:r>
              <a:rPr lang="en-US"/>
              <a:t>the solution</a:t>
            </a:r>
            <a:r>
              <a:rPr lang="bg-BG"/>
              <a:t>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8100" y="4468504"/>
            <a:ext cx="5709312" cy="1207611"/>
          </a:xfrm>
          <a:prstGeom prst="wedgeRoundRectCallout">
            <a:avLst>
              <a:gd name="adj1" fmla="val -79386"/>
              <a:gd name="adj2" fmla="val 7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expression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substituted with the 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argument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</a:t>
            </a:r>
            <a:r>
              <a:rPr lang="en-US"/>
              <a:t>writing text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159272" y="2286000"/>
            <a:ext cx="3906940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123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Reading and writing text</vt:lpstr>
      <vt:lpstr>Reading and writing text</vt:lpstr>
      <vt:lpstr>Reading and writing text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2018-09-27T12:06:28Z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