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423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Formatting text and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printing text</a:t>
            </a:r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format numbers and other data</a:t>
            </a:r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templates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and numbers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 </a:t>
            </a:r>
            <a:r>
              <a:rPr lang="en-US" dirty="0">
                <a:hlinkClick r:id="rId2"/>
              </a:rPr>
              <a:t>https://judge.softuni.bg/Contests/Practice/Index/151#3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</a:t>
            </a:r>
            <a:r>
              <a:rPr lang="en-US"/>
              <a:t>and numbers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149</Words>
  <Application>Microsoft Office PowerPoint</Application>
  <PresentationFormat>Custom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Formatting text and numbers</vt:lpstr>
      <vt:lpstr>Formatting text and numbers</vt:lpstr>
      <vt:lpstr>Formatting text and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2018-09-20T08:27:06Z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