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353" r:id="rId3"/>
    <p:sldId id="428" r:id="rId4"/>
    <p:sldId id="425" r:id="rId5"/>
    <p:sldId id="440" r:id="rId6"/>
    <p:sldId id="27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20-Sep-18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7661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/>
              <a:t>Arithmetic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Summing two numbers (operator</a:t>
            </a:r>
            <a:r>
              <a:rPr lang="bg-BG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Subtracting a number (operator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Multiplying numbers (operator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Dividing numbers (operator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operations: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and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 fractional part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6.25 –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fractional division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error 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Mistake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dividing by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dividing an integer, the result is an integer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en-US" dirty="0"/>
              <a:t>When dividing fractional numbers, the result is fractional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Peculiarities when dividing numbers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Integer result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6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Mistake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dividing by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3434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Fractional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7.5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0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operations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159272" y="2286000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296</Words>
  <Application>Microsoft Office PowerPoint</Application>
  <PresentationFormat>Custom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Wingdings</vt:lpstr>
      <vt:lpstr>SoftUni 16x9</vt:lpstr>
      <vt:lpstr>Arithmetic operations</vt:lpstr>
      <vt:lpstr>Arithmetic operations: + and -</vt:lpstr>
      <vt:lpstr>Arithmetic operations: * and /</vt:lpstr>
      <vt:lpstr>Peculiarities when dividing numbers in C#</vt:lpstr>
      <vt:lpstr>Arithmetic operations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2018-09-20T08:31:26Z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