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2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Concatenating </a:t>
            </a:r>
            <a:r>
              <a:rPr lang="en-US"/>
              <a:t>text </a:t>
            </a:r>
            <a:br>
              <a:rPr lang="en-US"/>
            </a:br>
            <a:r>
              <a:rPr lang="en-US"/>
              <a:t>and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text and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Concatenating text and numbers </a:t>
            </a:r>
            <a:r>
              <a:rPr lang="en-US"/>
              <a:t>(operator 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text </a:t>
            </a:r>
            <a:r>
              <a:rPr lang="en-US"/>
              <a:t>and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126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Concatenating text  and numbers</vt:lpstr>
      <vt:lpstr>Concatenating text and numbers</vt:lpstr>
      <vt:lpstr>Concatenating text and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2018-09-20T08:32:01Z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