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353" r:id="rId3"/>
    <p:sldId id="439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91" d="100"/>
          <a:sy n="91" d="100"/>
        </p:scale>
        <p:origin x="60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20-Sep-18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20-Sep-18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576611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/>
              <a:t>Numeric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programming, we can calculate numeric expressions:</a:t>
            </a:r>
            <a:endParaRPr lang="bg-BG" dirty="0"/>
          </a:p>
          <a:p>
            <a:endParaRPr lang="bg-BG" dirty="0"/>
          </a:p>
          <a:p>
            <a:pPr>
              <a:spcBef>
                <a:spcPts val="1200"/>
              </a:spcBef>
            </a:pPr>
            <a:r>
              <a:rPr lang="en-US" dirty="0"/>
              <a:t>Calculating the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area of a trapezoid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expressions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07711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expr = (3 + 5) * (4 – 2);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429000"/>
            <a:ext cx="1036320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b1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b2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area =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(b1 + b2) * h / 2.0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Console.WriteLine("Trapezoid area = " + area);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07399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Testing the solution</a:t>
            </a:r>
            <a:r>
              <a:rPr lang="bg-BG" dirty="0"/>
              <a:t>: </a:t>
            </a:r>
            <a:r>
              <a:rPr lang="en-US" dirty="0">
                <a:hlinkClick r:id="rId2"/>
              </a:rPr>
              <a:t>https://judge.softuni.bg/Contests/Practice/Index/151#</a:t>
            </a:r>
            <a:r>
              <a:rPr lang="bg-BG" dirty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Numeric expressions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159272" y="2286000"/>
            <a:ext cx="3906940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140</Words>
  <Application>Microsoft Office PowerPoint</Application>
  <PresentationFormat>Custom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Numeric expressions</vt:lpstr>
      <vt:lpstr>Numeric expressions</vt:lpstr>
      <vt:lpstr>Numeric expressions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2018-09-20T08:33:11Z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