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3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Circle perimeter and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</a:t>
            </a:r>
            <a:r>
              <a:rPr lang="bg-BG" dirty="0"/>
              <a:t>, </a:t>
            </a:r>
            <a:r>
              <a:rPr lang="en-US" dirty="0"/>
              <a:t>which inputs a radius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of a circle and calculates the area and perimeter of it</a:t>
            </a:r>
            <a:endParaRPr lang="bg-BG" dirty="0"/>
          </a:p>
          <a:p>
            <a:pPr lvl="1"/>
            <a:r>
              <a:rPr lang="en-US" dirty="0"/>
              <a:t>Area</a:t>
            </a:r>
            <a:r>
              <a:rPr lang="bg-BG" dirty="0"/>
              <a:t>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en-US" dirty="0"/>
              <a:t>Perimeter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Circle perimeter and area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</a:t>
            </a:r>
            <a:r>
              <a:rPr lang="en-US"/>
              <a:t>the solution</a:t>
            </a:r>
            <a:r>
              <a:rPr lang="bg-BG"/>
              <a:t>: </a:t>
            </a:r>
            <a:r>
              <a:rPr lang="en-US" dirty="0">
                <a:hlinkClick r:id="rId2"/>
              </a:rPr>
              <a:t>https://judge.softuni.bg/Contests/Practice/Index/151#5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Circle perimeter and area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154</Words>
  <Application>Microsoft Office PowerPoint</Application>
  <PresentationFormat>Custom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Circle perimeter and area</vt:lpstr>
      <vt:lpstr>Circle perimeter and area – examples</vt:lpstr>
      <vt:lpstr>Circle perimeter and area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2018-09-20T08:34:31Z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