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29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Rectangle area in a plane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 rectangle</a:t>
            </a:r>
            <a:r>
              <a:rPr lang="bg-BG" sz="3200" dirty="0"/>
              <a:t> </a:t>
            </a:r>
            <a:r>
              <a:rPr lang="en-US" sz="3200" dirty="0"/>
              <a:t>is defined by the coordinates</a:t>
            </a:r>
            <a:br>
              <a:rPr lang="en-US" sz="3200" dirty="0"/>
            </a:br>
            <a:r>
              <a:rPr lang="en-US" sz="3200" dirty="0"/>
              <a:t>of two of its diagonal edges</a:t>
            </a:r>
          </a:p>
          <a:p>
            <a:pPr lvl="1"/>
            <a:r>
              <a:rPr lang="en-US" sz="3000" dirty="0"/>
              <a:t>Calculate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surface area </a:t>
            </a:r>
            <a:r>
              <a:rPr lang="en-US" sz="3000" dirty="0"/>
              <a:t>and its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perimeter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Rectangle area in a plane </a:t>
            </a:r>
            <a:r>
              <a:rPr lang="bg-BG" sz="3700" dirty="0"/>
              <a:t>– </a:t>
            </a:r>
            <a:r>
              <a:rPr lang="en-US" sz="3700" dirty="0"/>
              <a:t>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Rectangle </a:t>
            </a:r>
            <a:r>
              <a:rPr lang="en-US" dirty="0"/>
              <a:t>area in a plane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164</Words>
  <Application>Microsoft Office PowerPoint</Application>
  <PresentationFormat>Custom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Rectangle area in a plane</vt:lpstr>
      <vt:lpstr>Rectangle area in a plane – examples</vt:lpstr>
      <vt:lpstr>Rectangle area in a plane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2018-09-27T13:41:38Z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