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435" r:id="rId3"/>
    <p:sldId id="433" r:id="rId4"/>
    <p:sldId id="436" r:id="rId5"/>
    <p:sldId id="437" r:id="rId6"/>
    <p:sldId id="443" r:id="rId7"/>
    <p:sldId id="438" r:id="rId8"/>
    <p:sldId id="444" r:id="rId9"/>
    <p:sldId id="278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20-Sep-18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20-Sep-18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1828800"/>
            <a:ext cx="5631809" cy="23905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679903"/>
            <a:ext cx="10363200" cy="1568497"/>
          </a:xfrm>
        </p:spPr>
        <p:txBody>
          <a:bodyPr/>
          <a:lstStyle/>
          <a:p>
            <a:pPr lvl="0"/>
            <a:r>
              <a:rPr lang="en-US" dirty="0"/>
              <a:t>BGN to EUR converter</a:t>
            </a:r>
            <a:br>
              <a:rPr lang="en-US" dirty="0"/>
            </a:br>
            <a:r>
              <a:rPr lang="en-US" dirty="0"/>
              <a:t>graphical application</a:t>
            </a:r>
          </a:p>
        </p:txBody>
      </p:sp>
    </p:spTree>
    <p:extLst>
      <p:ext uri="{BB962C8B-B14F-4D97-AF65-F5344CB8AC3E}">
        <p14:creationId xmlns:p14="http://schemas.microsoft.com/office/powerpoint/2010/main" val="293501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</a:t>
            </a:r>
            <a:r>
              <a:rPr lang="bg-BG" dirty="0"/>
              <a:t> </a:t>
            </a:r>
            <a:r>
              <a:rPr lang="en-US" dirty="0"/>
              <a:t>Windows Forms Application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Currency Converter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905000"/>
            <a:ext cx="8077200" cy="45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2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the controls of the form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425368"/>
            <a:ext cx="10668000" cy="482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3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9" y="3827929"/>
            <a:ext cx="5602866" cy="24788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Settings of the form controls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18212" y="1143000"/>
            <a:ext cx="5415892" cy="2553891"/>
          </a:xfrm>
          <a:prstGeom prst="wedgeRoundRectCallout">
            <a:avLst>
              <a:gd name="adj1" fmla="val -71955"/>
              <a:gd name="adj2" fmla="val 695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FormConverter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"BGN to EUR"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MaximizeBox = False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MinimizeBox = False</a:t>
            </a:r>
            <a:endParaRPr lang="bg-BG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446212" y="1143000"/>
            <a:ext cx="3703419" cy="2553891"/>
          </a:xfrm>
          <a:prstGeom prst="wedgeRoundRectCallout">
            <a:avLst>
              <a:gd name="adj1" fmla="val -7793"/>
              <a:gd name="adj2" fmla="val 962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numericUpDownAmount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 = 1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= 0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= 10000000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Right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= 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704012" y="3917323"/>
            <a:ext cx="4730092" cy="2553891"/>
          </a:xfrm>
          <a:prstGeom prst="wedgeRoundRectCallout">
            <a:avLst>
              <a:gd name="adj1" fmla="val -76955"/>
              <a:gd name="adj2" fmla="val 193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labelResult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= False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= PaleGreen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MiddleCenter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14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Font.Bold = True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0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1" y="1152564"/>
            <a:ext cx="10944002" cy="524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1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Events of the controls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19200"/>
            <a:ext cx="10668000" cy="509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FormConverter_Load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ConvertCurrency(); }        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numericUpDownAmount_ValueChanged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object 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ConvertCurrency(); }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numericUpDownAmount_KeyUp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object sender, KeyEventArgs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ConvertCurrency(); }</a:t>
            </a:r>
          </a:p>
        </p:txBody>
      </p:sp>
    </p:spTree>
    <p:extLst>
      <p:ext uri="{BB962C8B-B14F-4D97-AF65-F5344CB8AC3E}">
        <p14:creationId xmlns:p14="http://schemas.microsoft.com/office/powerpoint/2010/main" val="92612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BGN to EUR – logic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526060"/>
            <a:ext cx="10668000" cy="41269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ConvertCurrency()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amountBGN = this.numericUpDownAmount.Value;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amountEUR = amountBGN * 1.95583m;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this.labelResult.Text = 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amountBGN + " BGN = " +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Math.Round(amountEUR, 2) + " EUR";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660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BGN to EUR </a:t>
            </a:r>
            <a:r>
              <a:rPr lang="en-US"/>
              <a:t>graphical application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159272" y="2286000"/>
            <a:ext cx="390694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212</Words>
  <Application>Microsoft Office PowerPoint</Application>
  <PresentationFormat>Custom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Wingdings</vt:lpstr>
      <vt:lpstr>SoftUni 16x9</vt:lpstr>
      <vt:lpstr>BGN to EUR converter graphical application</vt:lpstr>
      <vt:lpstr>Currency Converter</vt:lpstr>
      <vt:lpstr>Configure the controls of the form</vt:lpstr>
      <vt:lpstr>Settings of the form controls</vt:lpstr>
      <vt:lpstr>Handling events</vt:lpstr>
      <vt:lpstr>Events of the controls</vt:lpstr>
      <vt:lpstr>Converting from BGN to EUR – logic</vt:lpstr>
      <vt:lpstr>BGN to EUR graphical application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2018-09-20T08:37:13Z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