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349" r:id="rId4"/>
    <p:sldId id="35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5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A694D082-7F8E-491E-9883-86ACB66B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1371600"/>
            <a:ext cx="4648200" cy="3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Inputting text</a:t>
            </a:r>
          </a:p>
          <a:p>
            <a:endParaRPr lang="bg-BG" sz="3200" dirty="0"/>
          </a:p>
          <a:p>
            <a:r>
              <a:rPr lang="en-US" sz="3200" dirty="0"/>
              <a:t>Inputting numbers</a:t>
            </a:r>
            <a:endParaRPr lang="bg-BG" sz="3200" dirty="0"/>
          </a:p>
          <a:p>
            <a:endParaRPr lang="en-US" sz="3200" dirty="0"/>
          </a:p>
          <a:p>
            <a:r>
              <a:rPr lang="en-US" sz="3200" dirty="0"/>
              <a:t>Arithmetic calculations</a:t>
            </a:r>
            <a:r>
              <a:rPr lang="bg-BG" sz="3200" dirty="0"/>
              <a:t>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en-US" sz="3200" dirty="0"/>
              <a:t>Formatting text </a:t>
            </a:r>
            <a:r>
              <a:rPr lang="en-US" sz="3200"/>
              <a:t>and numbers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524000"/>
            <a:ext cx="7750422" cy="45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646612" y="2209800"/>
            <a:ext cx="456442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the exercises!</a:t>
            </a:r>
          </a:p>
        </p:txBody>
      </p:sp>
    </p:spTree>
    <p:extLst>
      <p:ext uri="{BB962C8B-B14F-4D97-AF65-F5344CB8AC3E}">
        <p14:creationId xmlns:p14="http://schemas.microsoft.com/office/powerpoint/2010/main" val="29530478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130</Words>
  <Application>Microsoft Office PowerPoint</Application>
  <PresentationFormat>Custom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What did we learn today?</vt:lpstr>
      <vt:lpstr>What did we learn today?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2018-09-20T08:38:05Z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