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4" r:id="rId3"/>
    <p:sldId id="27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02-Oct-18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en-US" dirty="0"/>
              <a:t>Simple Conditions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Logical Expressions</a:t>
            </a:r>
            <a:r>
              <a:rPr lang="bg-BG" dirty="0"/>
              <a:t> </a:t>
            </a:r>
            <a:r>
              <a:rPr lang="en-US" dirty="0"/>
              <a:t>and checks,</a:t>
            </a:r>
            <a:br>
              <a:rPr lang="en-US" dirty="0"/>
            </a:br>
            <a:r>
              <a:rPr lang="en-US" dirty="0"/>
              <a:t>if-else statement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E9F0CC8-B24B-4163-8D72-90510F5DC226}"/>
              </a:ext>
            </a:extLst>
          </p:cNvPr>
          <p:cNvSpPr txBox="1">
            <a:spLocks/>
          </p:cNvSpPr>
          <p:nvPr/>
        </p:nvSpPr>
        <p:spPr bwMode="auto">
          <a:xfrm>
            <a:off x="687839" y="5366218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3CA8E422-34AB-4A7E-82A1-62C0DEFE5B15}"/>
              </a:ext>
            </a:extLst>
          </p:cNvPr>
          <p:cNvSpPr txBox="1">
            <a:spLocks/>
          </p:cNvSpPr>
          <p:nvPr/>
        </p:nvSpPr>
        <p:spPr bwMode="auto">
          <a:xfrm>
            <a:off x="687839" y="5725853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B167C947-7658-4C4F-A099-236D17A38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18670"/>
            <a:ext cx="3727456" cy="568865"/>
          </a:xfrm>
        </p:spPr>
        <p:txBody>
          <a:bodyPr/>
          <a:lstStyle/>
          <a:p>
            <a:r>
              <a:rPr lang="en-US" sz="3200" dirty="0"/>
              <a:t>Preslav Mihaylov</a:t>
            </a:r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72673CB4-E56E-4A65-B55E-44BACAA8D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15256"/>
            <a:ext cx="3723485" cy="800916"/>
          </a:xfrm>
        </p:spPr>
        <p:txBody>
          <a:bodyPr/>
          <a:lstStyle/>
          <a:p>
            <a:r>
              <a:rPr lang="en-US" dirty="0"/>
              <a:t>Head of Training &amp;</a:t>
            </a:r>
            <a:br>
              <a:rPr lang="en-US" dirty="0"/>
            </a:br>
            <a:r>
              <a:rPr lang="en-US" dirty="0"/>
              <a:t>Software Engineer</a:t>
            </a:r>
          </a:p>
        </p:txBody>
      </p:sp>
      <p:pic>
        <p:nvPicPr>
          <p:cNvPr id="35" name="Picture 34" descr="http://softuni.bg" title="SoftUni Code Wizard">
            <a:extLst>
              <a:ext uri="{FF2B5EF4-FFF2-40B4-BE49-F238E27FC236}">
                <a16:creationId xmlns:a16="http://schemas.microsoft.com/office/drawing/2014/main" id="{8F3AA499-0C7E-4FCF-948C-9E0E68C0F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432" y="3906914"/>
            <a:ext cx="2133598" cy="23414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E83577-814E-41EB-9F50-499E20069C2A}"/>
              </a:ext>
            </a:extLst>
          </p:cNvPr>
          <p:cNvSpPr txBox="1"/>
          <p:nvPr/>
        </p:nvSpPr>
        <p:spPr>
          <a:xfrm rot="576164">
            <a:off x="9066291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Logical expressions</a:t>
            </a:r>
            <a:r>
              <a:rPr lang="bg-BG" dirty="0"/>
              <a:t> </a:t>
            </a:r>
            <a:r>
              <a:rPr lang="en-US" dirty="0"/>
              <a:t>and checks</a:t>
            </a:r>
            <a:endParaRPr lang="bg-BG" dirty="0"/>
          </a:p>
          <a:p>
            <a:pPr marL="712788" lvl="1" indent="-409575"/>
            <a:r>
              <a:rPr lang="en-US" dirty="0"/>
              <a:t>Comparison operators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 </a:t>
            </a:r>
            <a:r>
              <a:rPr lang="en-US" dirty="0">
                <a:latin typeface="Consolas" panose="020B0609020204030204" pitchFamily="49" charset="0"/>
              </a:rPr>
              <a:t>statements</a:t>
            </a:r>
            <a:endParaRPr lang="bg-BG" dirty="0"/>
          </a:p>
          <a:p>
            <a:pPr lvl="1"/>
            <a:r>
              <a:rPr lang="en-US" dirty="0"/>
              <a:t>Single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Series of checks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Solving problems with simple checks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Currency Converter for</a:t>
            </a:r>
            <a:r>
              <a:rPr lang="bg-BG" dirty="0"/>
              <a:t> </a:t>
            </a:r>
            <a:r>
              <a:rPr lang="en-US" dirty="0"/>
              <a:t>Windows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Conditions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17620" y="2365492"/>
            <a:ext cx="314859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118</Words>
  <Application>Microsoft Office PowerPoint</Application>
  <PresentationFormat>Custom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Simple Conditions</vt:lpstr>
      <vt:lpstr>Table of Contents</vt:lpstr>
      <vt:lpstr>Simple Conditions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2018-10-02T15:52:36Z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