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53" r:id="rId3"/>
    <p:sldId id="449" r:id="rId4"/>
    <p:sldId id="451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Comparing Numbers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we can compare values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65711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equal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238806"/>
              </p:ext>
            </p:extLst>
          </p:nvPr>
        </p:nvGraphicFramePr>
        <p:xfrm>
          <a:off x="1000238" y="1143000"/>
          <a:ext cx="10208503" cy="3674491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Works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Equality check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dates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Difference check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dates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 types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184</Words>
  <Application>Microsoft Office PowerPoint</Application>
  <PresentationFormat>Custom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Wingdings 2</vt:lpstr>
      <vt:lpstr>SoftUni 16x9</vt:lpstr>
      <vt:lpstr>Comparing Numbers</vt:lpstr>
      <vt:lpstr>Comparing Numbers</vt:lpstr>
      <vt:lpstr>Comparison operators</vt:lpstr>
      <vt:lpstr>Comparing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2018-10-02T15:55:39Z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