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353" r:id="rId3"/>
    <p:sldId id="395" r:id="rId4"/>
    <p:sldId id="452" r:id="rId5"/>
    <p:sldId id="461" r:id="rId6"/>
    <p:sldId id="27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02-Oct-18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7661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Simple Checks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programming</a:t>
            </a:r>
            <a:r>
              <a:rPr lang="bg-BG" sz="3200" dirty="0"/>
              <a:t> </a:t>
            </a:r>
            <a:r>
              <a:rPr lang="en-US" sz="3200" dirty="0"/>
              <a:t>we </a:t>
            </a:r>
            <a:r>
              <a:rPr lang="en-US" sz="3200" dirty="0" err="1"/>
              <a:t>oftern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check conditions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 do something in response to the result</a:t>
            </a:r>
          </a:p>
          <a:p>
            <a:pPr lvl="1"/>
            <a:r>
              <a:rPr lang="en-US" sz="3000" dirty="0"/>
              <a:t>Example</a:t>
            </a:r>
            <a:r>
              <a:rPr lang="bg-BG" sz="3000" dirty="0"/>
              <a:t>: </a:t>
            </a:r>
            <a:r>
              <a:rPr lang="en-US" sz="3000" dirty="0"/>
              <a:t>Input a grade and check if it is excellent </a:t>
            </a:r>
            <a:r>
              <a:rPr lang="bg-BG" sz="3000" dirty="0"/>
              <a:t>(</a:t>
            </a:r>
            <a:r>
              <a:rPr lang="en-US" sz="3000" dirty="0"/>
              <a:t>&gt;= 5.50)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Checks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Input a grade and check if it is excellent or not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 with the if</a:t>
            </a:r>
            <a:r>
              <a:rPr lang="bg-BG" dirty="0"/>
              <a:t>-</a:t>
            </a:r>
            <a:r>
              <a:rPr lang="en-US" dirty="0"/>
              <a:t>else statement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curly brackets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</a:t>
            </a:r>
            <a:r>
              <a:rPr lang="en-US" sz="3200" dirty="0"/>
              <a:t>start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block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(command sequence)</a:t>
            </a:r>
          </a:p>
          <a:p>
            <a:pPr lvl="1"/>
            <a:r>
              <a:rPr lang="en-US" sz="3000" dirty="0"/>
              <a:t>Without the brackets after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, only the next line is executed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{ }</a:t>
            </a:r>
            <a:r>
              <a:rPr lang="bg-BG" dirty="0"/>
              <a:t> </a:t>
            </a:r>
            <a:r>
              <a:rPr lang="en-US" dirty="0"/>
              <a:t>after</a:t>
            </a:r>
            <a:r>
              <a:rPr lang="bg-BG" dirty="0"/>
              <a:t> </a:t>
            </a:r>
            <a:r>
              <a:rPr lang="en-US" dirty="0"/>
              <a:t>if</a:t>
            </a:r>
            <a:r>
              <a:rPr lang="bg-BG" dirty="0"/>
              <a:t> / </a:t>
            </a:r>
            <a:r>
              <a:rPr lang="en-US" dirty="0"/>
              <a:t>else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"yellow")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"yellow")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1812" y="5721520"/>
            <a:ext cx="1466823" cy="547482"/>
          </a:xfrm>
          <a:prstGeom prst="wedgeRoundRectCallout">
            <a:avLst>
              <a:gd name="adj1" fmla="val 85379"/>
              <a:gd name="adj2" fmla="val -58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Checks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311</Words>
  <Application>Microsoft Office PowerPoint</Application>
  <PresentationFormat>Custom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Wingdings</vt:lpstr>
      <vt:lpstr>SoftUni 16x9</vt:lpstr>
      <vt:lpstr>Simple Checks</vt:lpstr>
      <vt:lpstr>Simple Checks</vt:lpstr>
      <vt:lpstr>Checks with the if-else statement</vt:lpstr>
      <vt:lpstr>Curly brackets { } after if / else</vt:lpstr>
      <vt:lpstr>Simple Checks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2018-10-02T15:59:35Z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