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47" r:id="rId4"/>
    <p:sldId id="445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Simple Checks -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r>
              <a:rPr lang="bg-BG" dirty="0"/>
              <a:t> – </a:t>
            </a:r>
            <a:r>
              <a:rPr lang="en-US" dirty="0"/>
              <a:t>example</a:t>
            </a:r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Check if a whole number is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reads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two whole numbers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outputs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greater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number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Console.WriteLine("Greater number: " + 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Checks - Examples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212</Words>
  <Application>Microsoft Office PowerPoint</Application>
  <PresentationFormat>Custom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Simple Checks - Examples</vt:lpstr>
      <vt:lpstr>Odd or even – example</vt:lpstr>
      <vt:lpstr>Greater number – example</vt:lpstr>
      <vt:lpstr>Simple Checks - Examples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2018-10-02T16:00:09Z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