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6"/>
  </p:notesMasterIdLst>
  <p:handoutMasterIdLst>
    <p:handoutMasterId r:id="rId7"/>
  </p:handoutMasterIdLst>
  <p:sldIdLst>
    <p:sldId id="472" r:id="rId3"/>
    <p:sldId id="473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02-Oct-18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02-Oct-18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The lifecycle of a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in which a variable can be used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Wingdings 2</vt:lpstr>
      <vt:lpstr>2_SoftUni 16x9</vt:lpstr>
      <vt:lpstr>Variable Scope</vt:lpstr>
      <vt:lpstr>Variable Scope</vt:lpstr>
      <vt:lpstr>Variable Scope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2018-10-02T16:01:37Z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