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60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Series of Checks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</a:t>
            </a:r>
            <a:r>
              <a:rPr lang="en-US"/>
              <a:t>of Checks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/>
              <a:t> statements can be in a series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Example</a:t>
            </a:r>
            <a:r>
              <a:rPr lang="bg-BG" sz="3000" dirty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Spell a number in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(</a:t>
            </a:r>
            <a:r>
              <a:rPr lang="en-US" sz="3000" dirty="0"/>
              <a:t>from</a:t>
            </a:r>
            <a:r>
              <a:rPr lang="bg-BG" sz="3000" dirty="0"/>
              <a:t> 0 </a:t>
            </a:r>
            <a:r>
              <a:rPr lang="en-US" sz="3000" dirty="0"/>
              <a:t>to</a:t>
            </a:r>
            <a:r>
              <a:rPr lang="bg-BG" sz="3000" dirty="0"/>
              <a:t>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Testing the solution</a:t>
            </a:r>
            <a:r>
              <a:rPr lang="bg-BG" dirty="0">
                <a:solidFill>
                  <a:prstClr val="white"/>
                </a:solidFill>
              </a:rPr>
              <a:t>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of Checks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152</Words>
  <Application>Microsoft Office PowerPoint</Application>
  <PresentationFormat>Custom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Series of Checks</vt:lpstr>
      <vt:lpstr>Series of Checks</vt:lpstr>
      <vt:lpstr>Series of Checks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2018-10-02T16:02:27Z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