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58" r:id="rId4"/>
    <p:sldId id="45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Sum of Seconds </a:t>
            </a:r>
            <a:r>
              <a:rPr lang="en-US"/>
              <a:t>-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athletes</a:t>
            </a:r>
            <a:r>
              <a:rPr lang="bg-BG" dirty="0"/>
              <a:t> </a:t>
            </a:r>
            <a:r>
              <a:rPr lang="en-US" dirty="0"/>
              <a:t>finish for some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seconds </a:t>
            </a:r>
            <a:r>
              <a:rPr lang="bg-BG" dirty="0"/>
              <a:t>(</a:t>
            </a:r>
            <a:r>
              <a:rPr lang="en-US" dirty="0"/>
              <a:t>between 1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50). </a:t>
            </a:r>
            <a:r>
              <a:rPr lang="en-US" dirty="0"/>
              <a:t>Calculate the total time in format 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minutes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seconds</a:t>
            </a:r>
            <a:r>
              <a:rPr lang="en-US" dirty="0"/>
              <a:t>"</a:t>
            </a:r>
            <a:r>
              <a:rPr lang="bg-BG" dirty="0"/>
              <a:t>. </a:t>
            </a:r>
            <a:r>
              <a:rPr lang="en-US" dirty="0"/>
              <a:t>The seconds should be output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leading zero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"02", 7  "07", 35  "35").</a:t>
            </a:r>
            <a:endParaRPr lang="en-US" dirty="0"/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Seconds – Problem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Seconds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Testing the solution</a:t>
            </a:r>
            <a:r>
              <a:rPr lang="bg-BG" dirty="0">
                <a:solidFill>
                  <a:prstClr val="white"/>
                </a:solidFill>
              </a:rPr>
              <a:t>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Seconds - Problem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218</Words>
  <Application>Microsoft Office PowerPoint</Application>
  <PresentationFormat>Custom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Sum of Seconds - Problem</vt:lpstr>
      <vt:lpstr>Sum of Seconds – Problem</vt:lpstr>
      <vt:lpstr>Sum of Seconds – Solution</vt:lpstr>
      <vt:lpstr>Sum of Seconds - Problem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2018-10-02T16:04:48Z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