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353" r:id="rId3"/>
    <p:sldId id="448" r:id="rId4"/>
    <p:sldId id="455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2772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04-Oct-18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04-Oct-18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76611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Unit Converter - Problem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</a:t>
            </a:r>
            <a:r>
              <a:rPr lang="bg-BG" dirty="0"/>
              <a:t>, </a:t>
            </a:r>
            <a:r>
              <a:rPr lang="en-US" dirty="0"/>
              <a:t>which converts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units</a:t>
            </a:r>
            <a:r>
              <a:rPr lang="en-US" dirty="0"/>
              <a:t> from the following ones listed in the table below:</a:t>
            </a:r>
            <a:endParaRPr lang="bg-BG" dirty="0"/>
          </a:p>
          <a:p>
            <a:pPr lvl="1"/>
            <a:r>
              <a:rPr lang="en-US" dirty="0"/>
              <a:t>Input</a:t>
            </a:r>
            <a:r>
              <a:rPr lang="bg-BG" dirty="0"/>
              <a:t>: </a:t>
            </a:r>
            <a:r>
              <a:rPr lang="en-US" dirty="0"/>
              <a:t>number</a:t>
            </a:r>
            <a:r>
              <a:rPr lang="bg-BG" dirty="0"/>
              <a:t> +</a:t>
            </a:r>
            <a:br>
              <a:rPr lang="bg-BG" dirty="0"/>
            </a:br>
            <a:r>
              <a:rPr lang="en-US" dirty="0"/>
              <a:t>input unit</a:t>
            </a:r>
            <a:r>
              <a:rPr lang="bg-BG" dirty="0"/>
              <a:t> +</a:t>
            </a:r>
            <a:br>
              <a:rPr lang="bg-BG" dirty="0"/>
            </a:br>
            <a:r>
              <a:rPr lang="en-US" dirty="0"/>
              <a:t>output unit</a:t>
            </a:r>
            <a:endParaRPr lang="bg-BG" dirty="0"/>
          </a:p>
          <a:p>
            <a:pPr lvl="1"/>
            <a:r>
              <a:rPr lang="en-US" dirty="0"/>
              <a:t>Example input &amp; output</a:t>
            </a:r>
            <a:r>
              <a:rPr lang="bg-BG" dirty="0"/>
              <a:t>:</a:t>
            </a:r>
            <a:br>
              <a:rPr lang="bg-BG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Converter - Problem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243401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input metric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output metric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 millimeters (mm)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centimeters (cm)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0.000621371192 miles (mi)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39.3700787 inches (in)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 kilometers (km)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3.2808399 feet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en-US" noProof="1"/>
                        <a:t>ft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1.0936133 yards (</a:t>
                      </a:r>
                      <a:r>
                        <a:rPr lang="en-US" noProof="1"/>
                        <a:t>yd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Converter</a:t>
            </a:r>
            <a:r>
              <a:rPr lang="bg-BG" dirty="0"/>
              <a:t> – </a:t>
            </a:r>
            <a:r>
              <a:rPr lang="en-US" dirty="0"/>
              <a:t>Solution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0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size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sourceMetric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destMetric = Console.ReadLine().ToLower();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= size / 0.001;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size = size * 3.2808399;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yd,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Console.WriteLine(size + " " + destMetric);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</a:t>
            </a:r>
            <a:r>
              <a:rPr lang="en-US"/>
              <a:t>the solution</a:t>
            </a:r>
            <a:r>
              <a:rPr lang="bg-BG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Converter </a:t>
            </a:r>
            <a:r>
              <a:rPr lang="en-US"/>
              <a:t>- Problem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159272" y="2286000"/>
            <a:ext cx="390694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265</Words>
  <Application>Microsoft Office PowerPoint</Application>
  <PresentationFormat>Custom</PresentationFormat>
  <Paragraphs>44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Unit Converter - Problem</vt:lpstr>
      <vt:lpstr>Unit Converter - Problem</vt:lpstr>
      <vt:lpstr>Unit Converter – Solution</vt:lpstr>
      <vt:lpstr>Unit Converter - Problem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2018-10-04T07:34:06Z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