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74" r:id="rId3"/>
    <p:sldId id="475" r:id="rId4"/>
    <p:sldId id="476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Simple operations with a debugger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</a:t>
            </a:r>
            <a:r>
              <a:rPr lang="bg-BG" dirty="0"/>
              <a:t> „</a:t>
            </a:r>
            <a:r>
              <a:rPr lang="en-US" dirty="0"/>
              <a:t>attaching</a:t>
            </a:r>
            <a:r>
              <a:rPr lang="bg-BG" dirty="0"/>
              <a:t>“ </a:t>
            </a:r>
            <a:r>
              <a:rPr lang="en-US" dirty="0"/>
              <a:t>to the program execution</a:t>
            </a:r>
            <a:r>
              <a:rPr lang="bg-BG" dirty="0"/>
              <a:t>, </a:t>
            </a:r>
            <a:r>
              <a:rPr lang="en-US" dirty="0"/>
              <a:t>which allows us to track the program execution</a:t>
            </a:r>
            <a:r>
              <a:rPr lang="bg-BG" dirty="0"/>
              <a:t> </a:t>
            </a:r>
          </a:p>
          <a:p>
            <a:pPr lvl="1"/>
            <a:r>
              <a:rPr lang="en-US" dirty="0"/>
              <a:t>This enables us to find bugs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Pressing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</a:t>
            </a:r>
            <a:r>
              <a:rPr lang="en-US" dirty="0"/>
              <a:t>will start the program in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</a:t>
            </a:r>
            <a:r>
              <a:rPr lang="en-US" dirty="0"/>
              <a:t>state</a:t>
            </a:r>
            <a:r>
              <a:rPr lang="bg-BG" dirty="0"/>
              <a:t>.</a:t>
            </a:r>
          </a:p>
          <a:p>
            <a:r>
              <a:rPr lang="en-US" dirty="0"/>
              <a:t>We can continue to the next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bg-BG" dirty="0"/>
              <a:t> </a:t>
            </a:r>
            <a:r>
              <a:rPr lang="en-US" dirty="0"/>
              <a:t>again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en-US" dirty="0"/>
              <a:t>We can add breakpoints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We can reach them directly using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</a:t>
            </a:r>
            <a:r>
              <a:rPr lang="bg-BG" dirty="0"/>
              <a:t>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SoftUni 16x9</vt:lpstr>
      <vt:lpstr>Debugging</vt:lpstr>
      <vt:lpstr>Debugging</vt:lpstr>
      <vt:lpstr>Debugging in Visual Studio</vt:lpstr>
      <vt:lpstr>Debugging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2018-10-02T16:06:30Z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