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27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en-US" dirty="0"/>
              <a:t>Graphical Application:</a:t>
            </a:r>
            <a:br>
              <a:rPr lang="en-US" dirty="0"/>
            </a:br>
            <a:r>
              <a:rPr lang="en-US" dirty="0"/>
              <a:t>Currency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</a:t>
            </a:r>
            <a:r>
              <a:rPr lang="bg-BG" dirty="0"/>
              <a:t> </a:t>
            </a:r>
            <a:r>
              <a:rPr lang="en-US" dirty="0"/>
              <a:t>Windows Forms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Currency Converter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the controls in the editor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Configuring the controls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Converter"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Configuring the controls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in controls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sender, EventArgs e)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currencies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Math.Round(convertedAmount, 2) + " " +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Application: </a:t>
            </a:r>
            <a:r>
              <a:rPr lang="en-US"/>
              <a:t>Currency Converter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300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SoftUni 16x9</vt:lpstr>
      <vt:lpstr>Graphical Application: Currency Converter</vt:lpstr>
      <vt:lpstr>Currency Converter</vt:lpstr>
      <vt:lpstr>Ordering the controls in the editor</vt:lpstr>
      <vt:lpstr>Configuring the controls</vt:lpstr>
      <vt:lpstr>Configuring the controls (2)</vt:lpstr>
      <vt:lpstr>Event handling</vt:lpstr>
      <vt:lpstr>Events in controls</vt:lpstr>
      <vt:lpstr>Converting currencies</vt:lpstr>
      <vt:lpstr>Graphical Application: Currency Converter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2018-10-02T16:07:29Z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