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Checking conditions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077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5613" y="1774208"/>
            <a:ext cx="38123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33207" y="1779895"/>
            <a:ext cx="36948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single_command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154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2018-10-02T16:08:06Z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