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20" r:id="rId3"/>
    <p:sldId id="415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en-US" dirty="0"/>
              <a:t>Nested Checks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If-statements</a:t>
            </a:r>
            <a:r>
              <a:rPr lang="bg-BG" dirty="0"/>
              <a:t>, </a:t>
            </a:r>
            <a:r>
              <a:rPr lang="en-US" dirty="0"/>
              <a:t>nested in one another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 </a:t>
            </a:r>
            <a:r>
              <a:rPr lang="en-US" dirty="0"/>
              <a:t>statements can be nested in one another: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checks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12812" y="2059460"/>
            <a:ext cx="10363200" cy="4305794"/>
            <a:chOff x="912812" y="2059460"/>
            <a:chExt cx="10363200" cy="4305794"/>
          </a:xfrm>
        </p:grpSpPr>
        <p:sp>
          <p:nvSpPr>
            <p:cNvPr id="10" name="Rectangle 9"/>
            <p:cNvSpPr/>
            <p:nvPr/>
          </p:nvSpPr>
          <p:spPr>
            <a:xfrm>
              <a:off x="1446212" y="3069608"/>
              <a:ext cx="9095096" cy="220155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12812" y="2059460"/>
              <a:ext cx="10363200" cy="43057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Console.WriteLine("condition2 valid");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Console.WriteLine("condition2 not valid");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Console.WriteLine("condition1 valid");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70612" y="2371854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checks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66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Nested Checks</vt:lpstr>
      <vt:lpstr>Nested checks</vt:lpstr>
      <vt:lpstr>Nested checks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2018-10-08T08:15:52Z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