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18" r:id="rId4"/>
    <p:sldId id="42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75400"/>
            <a:ext cx="12188825" cy="820600"/>
          </a:xfrm>
        </p:spPr>
        <p:txBody>
          <a:bodyPr/>
          <a:lstStyle/>
          <a:p>
            <a:r>
              <a:rPr lang="en-US" dirty="0"/>
              <a:t>Problem - Address person</a:t>
            </a:r>
          </a:p>
        </p:txBody>
      </p:sp>
      <p:pic>
        <p:nvPicPr>
          <p:cNvPr id="8" name="Picture 2" descr="http://www.vbbootcamp.co.uk/wp-content/uploads/2013/06/nested-if-statement.png">
            <a:extLst>
              <a:ext uri="{FF2B5EF4-FFF2-40B4-BE49-F238E27FC236}">
                <a16:creationId xmlns:a16="http://schemas.microsoft.com/office/drawing/2014/main" id="{33D8F0CB-30D6-40E6-8308-997966561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3439417" y="609600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Given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bg-BG" sz="3500" dirty="0"/>
              <a:t> </a:t>
            </a:r>
            <a:r>
              <a:rPr lang="en-US" sz="3500" dirty="0"/>
              <a:t>and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gender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</a:t>
            </a:r>
            <a:r>
              <a:rPr lang="en-US" sz="3500" dirty="0"/>
              <a:t>print a correct addressing</a:t>
            </a:r>
            <a:r>
              <a:rPr lang="bg-BG" sz="35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man</a:t>
            </a:r>
            <a:r>
              <a:rPr lang="bg-BG" sz="3000" dirty="0"/>
              <a:t> (</a:t>
            </a:r>
            <a:r>
              <a:rPr lang="en-US" sz="3000" dirty="0"/>
              <a:t>gender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aged 16 or more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</a:t>
            </a:r>
            <a:r>
              <a:rPr lang="en-US" sz="3000" dirty="0"/>
              <a:t>boy</a:t>
            </a:r>
            <a:r>
              <a:rPr lang="bg-BG" sz="3000" dirty="0"/>
              <a:t> (</a:t>
            </a:r>
            <a:r>
              <a:rPr lang="en-US" sz="3000" dirty="0"/>
              <a:t>gender</a:t>
            </a:r>
            <a:r>
              <a:rPr lang="bg-BG" sz="3000" dirty="0"/>
              <a:t>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under </a:t>
            </a:r>
            <a:r>
              <a:rPr lang="bg-BG" sz="3000" dirty="0"/>
              <a:t>16 </a:t>
            </a:r>
            <a:r>
              <a:rPr lang="en-US" sz="3000" dirty="0"/>
              <a:t>years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</a:t>
            </a:r>
            <a:r>
              <a:rPr lang="en-US" sz="3000" dirty="0"/>
              <a:t>woman</a:t>
            </a:r>
            <a:r>
              <a:rPr lang="bg-BG" sz="3000" dirty="0"/>
              <a:t> (</a:t>
            </a:r>
            <a:r>
              <a:rPr lang="en-US" sz="3000" dirty="0"/>
              <a:t>gender</a:t>
            </a:r>
            <a:r>
              <a:rPr lang="bg-BG" sz="3000" dirty="0"/>
              <a:t>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aged 16 or more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</a:t>
            </a:r>
            <a:r>
              <a:rPr lang="en-US" sz="3000" dirty="0"/>
              <a:t>girl</a:t>
            </a:r>
            <a:r>
              <a:rPr lang="bg-BG" sz="3000" dirty="0"/>
              <a:t> (</a:t>
            </a:r>
            <a:r>
              <a:rPr lang="en-US" sz="3000" dirty="0"/>
              <a:t>gender</a:t>
            </a:r>
            <a:r>
              <a:rPr lang="bg-BG" sz="3000" dirty="0"/>
              <a:t>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en-US" sz="3000" dirty="0"/>
              <a:t>under 16 years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Address person</a:t>
            </a:r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Solution</a:t>
            </a:r>
            <a:r>
              <a:rPr lang="bg-BG" sz="3800" dirty="0"/>
              <a:t>: </a:t>
            </a:r>
            <a:r>
              <a:rPr lang="en-US" sz="3800"/>
              <a:t>Address person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person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195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Problem - Address person</vt:lpstr>
      <vt:lpstr>Address person</vt:lpstr>
      <vt:lpstr>Solution: Address person</vt:lpstr>
      <vt:lpstr>Address person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2018-10-08T08:19:56Z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