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420" r:id="rId3"/>
    <p:sldId id="436" r:id="rId4"/>
    <p:sldId id="434" r:id="rId5"/>
    <p:sldId id="27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91" d="100"/>
          <a:sy n="91" d="100"/>
        </p:scale>
        <p:origin x="60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08-Oct-18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08-Oct-18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08-Oct-18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48EBCAA-F024-442C-AFF8-AE09C9376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383064"/>
              </p:ext>
            </p:extLst>
          </p:nvPr>
        </p:nvGraphicFramePr>
        <p:xfrm>
          <a:off x="1624135" y="2438400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3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town</a:t>
                      </a: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product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peanuts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1.60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1.50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Varna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1.55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A63D44AD-B710-4284-8569-19FCD7E7D5EB}"/>
              </a:ext>
            </a:extLst>
          </p:cNvPr>
          <p:cNvSpPr txBox="1">
            <a:spLocks/>
          </p:cNvSpPr>
          <p:nvPr/>
        </p:nvSpPr>
        <p:spPr>
          <a:xfrm>
            <a:off x="0" y="5275400"/>
            <a:ext cx="12188825" cy="820600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 – Local shop</a:t>
            </a:r>
          </a:p>
        </p:txBody>
      </p:sp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000" dirty="0"/>
              <a:t>An entrepreneur</a:t>
            </a:r>
            <a:r>
              <a:rPr lang="bg-BG" sz="3000" dirty="0"/>
              <a:t> </a:t>
            </a:r>
            <a:r>
              <a:rPr lang="en-US" sz="3000" dirty="0"/>
              <a:t>opens a local shop</a:t>
            </a:r>
            <a:r>
              <a:rPr lang="bg-BG" sz="3000" dirty="0"/>
              <a:t> </a:t>
            </a:r>
            <a:r>
              <a:rPr lang="en-US" sz="3000" dirty="0"/>
              <a:t>in several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towns</a:t>
            </a:r>
            <a:r>
              <a:rPr lang="bg-BG" sz="3000" dirty="0"/>
              <a:t> </a:t>
            </a:r>
            <a:r>
              <a:rPr lang="en-US" sz="3000" dirty="0"/>
              <a:t>with different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prices</a:t>
            </a:r>
            <a:r>
              <a:rPr lang="bg-BG" sz="3000" dirty="0"/>
              <a:t> </a:t>
            </a:r>
            <a:r>
              <a:rPr lang="en-US" sz="3000" dirty="0"/>
              <a:t>for the following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products</a:t>
            </a:r>
            <a:r>
              <a:rPr lang="bg-BG" sz="3000" dirty="0"/>
              <a:t>:</a:t>
            </a:r>
          </a:p>
          <a:p>
            <a:endParaRPr lang="bg-BG" sz="3000" dirty="0"/>
          </a:p>
          <a:p>
            <a:endParaRPr lang="bg-BG" sz="3000" dirty="0"/>
          </a:p>
          <a:p>
            <a:endParaRPr lang="bg-BG" sz="3000" dirty="0"/>
          </a:p>
          <a:p>
            <a:pPr>
              <a:spcBef>
                <a:spcPts val="3000"/>
              </a:spcBef>
            </a:pPr>
            <a:r>
              <a:rPr lang="en-US" sz="3000" dirty="0"/>
              <a:t>Given town</a:t>
            </a:r>
            <a:r>
              <a:rPr lang="bg-BG" sz="3000" dirty="0"/>
              <a:t>, </a:t>
            </a:r>
            <a:r>
              <a:rPr lang="en-US" sz="3000" dirty="0"/>
              <a:t>product and</a:t>
            </a:r>
            <a:r>
              <a:rPr lang="bg-BG" sz="3000" dirty="0"/>
              <a:t> </a:t>
            </a:r>
            <a:r>
              <a:rPr lang="en-US" sz="3000" dirty="0"/>
              <a:t>quantity</a:t>
            </a:r>
            <a:r>
              <a:rPr lang="bg-BG" sz="3000" dirty="0"/>
              <a:t> </a:t>
            </a:r>
            <a:r>
              <a:rPr lang="en-US" sz="3000" dirty="0"/>
              <a:t>calculate the price</a:t>
            </a:r>
            <a:r>
              <a:rPr lang="bg-BG" sz="3000" dirty="0"/>
              <a:t>. </a:t>
            </a:r>
            <a:r>
              <a:rPr lang="en-US" sz="3000" dirty="0"/>
              <a:t>Examples</a:t>
            </a:r>
            <a:r>
              <a:rPr lang="bg-BG" sz="3000" dirty="0"/>
              <a:t>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– Local shop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091387"/>
              </p:ext>
            </p:extLst>
          </p:nvPr>
        </p:nvGraphicFramePr>
        <p:xfrm>
          <a:off x="1649658" y="2286000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3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town</a:t>
                      </a: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product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peanuts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1.60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1.50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Varna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1.55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087669"/>
            <a:ext cx="13412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11433" y="5086219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11633" y="5108138"/>
            <a:ext cx="1524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peanuts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64233" y="5106688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220862" y="5086754"/>
            <a:ext cx="114075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90212" y="5085304"/>
            <a:ext cx="7620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8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bg-BG" dirty="0"/>
              <a:t>: </a:t>
            </a:r>
            <a:r>
              <a:rPr lang="en-US" dirty="0"/>
              <a:t>Local shop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126153"/>
            <a:ext cx="103632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product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town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quantity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(product == "coffee")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Console.WriteLine(0.50 * quantity);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"varna") // TODO: finish this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"plovdiv") // TODO: finish this …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9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– Local shop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221</Words>
  <Application>Microsoft Office PowerPoint</Application>
  <PresentationFormat>Custom</PresentationFormat>
  <Paragraphs>84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Wingdings</vt:lpstr>
      <vt:lpstr>SoftUni 16x9</vt:lpstr>
      <vt:lpstr>PowerPoint Presentation</vt:lpstr>
      <vt:lpstr>Problem – Local shop</vt:lpstr>
      <vt:lpstr>Solution: Local shop</vt:lpstr>
      <vt:lpstr>Problem – Local shop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2018-10-08T08:21:57Z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