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421" r:id="rId3"/>
    <p:sldId id="439" r:id="rId4"/>
    <p:sldId id="431" r:id="rId5"/>
    <p:sldId id="438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en-US" dirty="0"/>
              <a:t>Complex</a:t>
            </a:r>
            <a:r>
              <a:rPr lang="bg-BG" dirty="0"/>
              <a:t> </a:t>
            </a:r>
            <a:r>
              <a:rPr lang="en-US" dirty="0"/>
              <a:t>conditions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en-US" dirty="0"/>
              <a:t>Logical</a:t>
            </a:r>
            <a:r>
              <a:rPr lang="bg-BG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bg-BG" dirty="0"/>
              <a:t>", </a:t>
            </a:r>
            <a:r>
              <a:rPr lang="en-US" dirty="0"/>
              <a:t>logical</a:t>
            </a:r>
            <a:r>
              <a:rPr lang="bg-BG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bg-BG" dirty="0"/>
              <a:t>", </a:t>
            </a:r>
            <a:br>
              <a:rPr lang="en-US" dirty="0"/>
            </a:br>
            <a:r>
              <a:rPr lang="en-US" dirty="0"/>
              <a:t>logical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negation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brackets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199200"/>
            <a:ext cx="9296398" cy="82060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bg-BG" dirty="0"/>
              <a:t>"</a:t>
            </a:r>
            <a:r>
              <a:rPr lang="en-US" dirty="0"/>
              <a:t>AND</a:t>
            </a:r>
            <a:r>
              <a:rPr lang="bg-BG" dirty="0"/>
              <a:t>"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524000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8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dirty="0"/>
              <a:t>Logical</a:t>
            </a:r>
            <a:r>
              <a:rPr lang="bg-BG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bg-BG" dirty="0"/>
              <a:t>" (</a:t>
            </a:r>
            <a:r>
              <a:rPr lang="en-US" dirty="0"/>
              <a:t>operator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/>
              <a:t>) </a:t>
            </a:r>
            <a:r>
              <a:rPr lang="en-US" dirty="0"/>
              <a:t>means to check if </a:t>
            </a:r>
            <a:br>
              <a:rPr lang="en-US" dirty="0"/>
            </a:br>
            <a:r>
              <a:rPr lang="en-US" dirty="0"/>
              <a:t>several conditions are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 simultaneously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check if a given point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inside a rectangle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en-US" dirty="0"/>
              <a:t>The point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</a:t>
            </a:r>
            <a:r>
              <a:rPr lang="en-US" dirty="0"/>
              <a:t>should be</a:t>
            </a:r>
            <a:r>
              <a:rPr lang="bg-BG" dirty="0"/>
              <a:t>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Right of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/>
              <a:t> </a:t>
            </a:r>
            <a:r>
              <a:rPr lang="en-US" dirty="0"/>
              <a:t>and left of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below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/>
              <a:t> </a:t>
            </a:r>
            <a:r>
              <a:rPr lang="en-US" dirty="0"/>
              <a:t>and above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</a:t>
            </a:r>
            <a:r>
              <a:rPr lang="bg-BG" dirty="0"/>
              <a:t> "</a:t>
            </a:r>
            <a:r>
              <a:rPr lang="en-US" dirty="0"/>
              <a:t>AND</a:t>
            </a:r>
            <a:r>
              <a:rPr lang="bg-BG" dirty="0"/>
              <a:t>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point is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 </a:t>
            </a:r>
            <a:r>
              <a:rPr lang="en-US" dirty="0"/>
              <a:t>a rectangle if it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Right of its left side</a:t>
            </a:r>
            <a:r>
              <a:rPr lang="bg-BG" dirty="0"/>
              <a:t>, </a:t>
            </a:r>
            <a:r>
              <a:rPr lang="en-US" dirty="0"/>
              <a:t>left of its right side</a:t>
            </a:r>
            <a:r>
              <a:rPr lang="bg-BG" dirty="0"/>
              <a:t>, </a:t>
            </a:r>
            <a:r>
              <a:rPr lang="en-US" dirty="0"/>
              <a:t>below its upper part</a:t>
            </a:r>
            <a:r>
              <a:rPr lang="bg-BG" dirty="0"/>
              <a:t> </a:t>
            </a:r>
            <a:r>
              <a:rPr lang="en-US" dirty="0"/>
              <a:t>and above its lower part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Point in rectangle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bg-BG" dirty="0"/>
              <a:t>"</a:t>
            </a:r>
            <a:r>
              <a:rPr lang="en-US" dirty="0"/>
              <a:t>AND</a:t>
            </a:r>
            <a:r>
              <a:rPr lang="bg-BG" dirty="0"/>
              <a:t>"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175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SoftUni 16x9</vt:lpstr>
      <vt:lpstr>Complex conditions</vt:lpstr>
      <vt:lpstr>Logical "AND"</vt:lpstr>
      <vt:lpstr>Logical "AND"</vt:lpstr>
      <vt:lpstr>Example: Point in rectangle</vt:lpstr>
      <vt:lpstr>Logical "AND"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2018-10-08T08:24:30Z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