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40" r:id="rId3"/>
    <p:sldId id="432" r:id="rId4"/>
    <p:sldId id="43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199200"/>
            <a:ext cx="9296398" cy="82060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bg-BG" dirty="0"/>
              <a:t>"</a:t>
            </a:r>
            <a:r>
              <a:rPr lang="en-US" dirty="0"/>
              <a:t>OR</a:t>
            </a:r>
            <a:r>
              <a:rPr lang="bg-BG" dirty="0"/>
              <a:t>"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524000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bg-BG" dirty="0"/>
              <a:t>" (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</a:t>
            </a:r>
            <a:r>
              <a:rPr lang="en-US" dirty="0"/>
              <a:t>means to check if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among several conditions is met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bg-BG" dirty="0"/>
              <a:t> </a:t>
            </a:r>
            <a:r>
              <a:rPr lang="en-US" dirty="0"/>
              <a:t>or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Fruits</a:t>
            </a:r>
            <a:r>
              <a:rPr lang="bg-BG" dirty="0"/>
              <a:t> </a:t>
            </a:r>
            <a:r>
              <a:rPr lang="en-US" dirty="0"/>
              <a:t>are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Vegetables</a:t>
            </a:r>
            <a:r>
              <a:rPr lang="bg-BG" dirty="0"/>
              <a:t> </a:t>
            </a:r>
            <a:r>
              <a:rPr lang="en-US" dirty="0"/>
              <a:t>are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Everything else is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dirty="0"/>
              <a:t>OR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Solution of the task</a:t>
            </a:r>
            <a:r>
              <a:rPr lang="bg-BG" dirty="0"/>
              <a:t> "</a:t>
            </a:r>
            <a:r>
              <a:rPr lang="en-US" dirty="0"/>
              <a:t>Fruit or vegetable</a:t>
            </a:r>
            <a:r>
              <a:rPr lang="bg-BG" dirty="0"/>
              <a:t>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Fruit</a:t>
            </a:r>
            <a:r>
              <a:rPr lang="bg-BG" dirty="0"/>
              <a:t> </a:t>
            </a:r>
            <a:r>
              <a:rPr lang="en-US" dirty="0"/>
              <a:t>or</a:t>
            </a:r>
            <a:r>
              <a:rPr lang="bg-BG" dirty="0"/>
              <a:t> </a:t>
            </a:r>
            <a:r>
              <a:rPr lang="en-US" dirty="0"/>
              <a:t>vegetable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</a:t>
            </a:r>
            <a:r>
              <a:rPr lang="bg-BG"/>
              <a:t>"</a:t>
            </a:r>
            <a:r>
              <a:rPr lang="en-US"/>
              <a:t>OR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Logical "OR"</vt:lpstr>
      <vt:lpstr>Logical "OR"</vt:lpstr>
      <vt:lpstr>Example: Fruit or vegetable?</vt:lpstr>
      <vt:lpstr>Logical "OR"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2018-10-08T08:25:26Z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