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39" r:id="rId3"/>
    <p:sldId id="427" r:id="rId4"/>
    <p:sldId id="428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199200"/>
            <a:ext cx="9296398" cy="820600"/>
          </a:xfrm>
        </p:spPr>
        <p:txBody>
          <a:bodyPr/>
          <a:lstStyle/>
          <a:p>
            <a:r>
              <a:rPr lang="en-US" dirty="0"/>
              <a:t>Problem – Fruit Store</a:t>
            </a:r>
            <a:endParaRPr lang="bg-B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9E3BE2-7FA0-4833-8B79-F468E255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665960"/>
              </p:ext>
            </p:extLst>
          </p:nvPr>
        </p:nvGraphicFramePr>
        <p:xfrm>
          <a:off x="1089151" y="2955658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Price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18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A fruit store</a:t>
            </a:r>
            <a:r>
              <a:rPr lang="bg-BG" sz="3200" dirty="0"/>
              <a:t> </a:t>
            </a:r>
            <a:r>
              <a:rPr lang="en-US" sz="3200" dirty="0"/>
              <a:t>in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business days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sells at these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prices</a:t>
            </a:r>
            <a:r>
              <a:rPr lang="bg-BG" sz="3200" dirty="0"/>
              <a:t>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en-US" sz="3200" dirty="0"/>
              <a:t>On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weekends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the prices are higher</a:t>
            </a:r>
            <a:r>
              <a:rPr lang="bg-BG" sz="3200" dirty="0"/>
              <a:t>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en-US" sz="3200" dirty="0"/>
              <a:t>Example</a:t>
            </a:r>
            <a:br>
              <a:rPr lang="bg-BG" sz="3200" dirty="0"/>
            </a:br>
            <a:r>
              <a:rPr lang="en-US" sz="3200" dirty="0"/>
              <a:t>input and output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Fruit store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20846"/>
              </p:ext>
            </p:extLst>
          </p:nvPr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Price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97623"/>
              </p:ext>
            </p:extLst>
          </p:nvPr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69170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33639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63743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28212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r>
              <a:rPr lang="bg-BG" dirty="0"/>
              <a:t>: </a:t>
            </a:r>
            <a:r>
              <a:rPr lang="en-US" dirty="0"/>
              <a:t>Fruit store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"saturday" || day == "sunday")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if (fruit == "apple")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"monday" || day == "tuesday" ||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"wednesday" || day == "thursday" || day == "friday")</a:t>
            </a:r>
            <a:endParaRPr lang="en-US" sz="26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(fruit == "banana")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</a:t>
            </a:r>
            <a:r>
              <a:rPr lang="en-US"/>
              <a:t>Fruit Store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220</Words>
  <Application>Microsoft Office PowerPoint</Application>
  <PresentationFormat>Custom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Problem – Fruit Store</vt:lpstr>
      <vt:lpstr>Problem – Fruit store</vt:lpstr>
      <vt:lpstr>Solution: Fruit store</vt:lpstr>
      <vt:lpstr>Problem – Fruit Store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2018-10-08T08:28:51Z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