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439" r:id="rId3"/>
    <p:sldId id="429" r:id="rId4"/>
    <p:sldId id="417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33" autoAdjust="0"/>
  </p:normalViewPr>
  <p:slideViewPr>
    <p:cSldViewPr>
      <p:cViewPr varScale="1">
        <p:scale>
          <a:sx n="91" d="100"/>
          <a:sy n="91" d="100"/>
        </p:scale>
        <p:origin x="60" y="31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08-Oct-18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08-Oct-18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08-Oct-18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08-Oct-18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3#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5199200"/>
            <a:ext cx="9296398" cy="820600"/>
          </a:xfrm>
        </p:spPr>
        <p:txBody>
          <a:bodyPr/>
          <a:lstStyle/>
          <a:p>
            <a:r>
              <a:rPr lang="en-US" dirty="0"/>
              <a:t>Problem – </a:t>
            </a:r>
            <a:r>
              <a:rPr lang="en-US"/>
              <a:t>Trade Commissions</a:t>
            </a:r>
            <a:endParaRPr lang="bg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D79B4C-EF2D-4822-95D1-F0F89A667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618280"/>
              </p:ext>
            </p:extLst>
          </p:nvPr>
        </p:nvGraphicFramePr>
        <p:xfrm>
          <a:off x="760411" y="1981200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Town</a:t>
                      </a: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/ </a:t>
                      </a: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price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/>
                        </a:rPr>
                        <a:t>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/>
                        </a:rPr>
                        <a:t>7%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8%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12%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7.5%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10%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13%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5.5%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8%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12%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18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Autofit/>
          </a:bodyPr>
          <a:lstStyle/>
          <a:p>
            <a:r>
              <a:rPr lang="en-US" sz="3200" dirty="0"/>
              <a:t>A company</a:t>
            </a:r>
            <a:r>
              <a:rPr lang="bg-BG" sz="3200" dirty="0"/>
              <a:t> </a:t>
            </a:r>
            <a:r>
              <a:rPr lang="en-US" sz="3200" dirty="0"/>
              <a:t>gives the following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commissions</a:t>
            </a:r>
            <a:r>
              <a:rPr lang="bg-BG" sz="3200" dirty="0"/>
              <a:t> </a:t>
            </a:r>
            <a:r>
              <a:rPr lang="en-US" sz="3200" dirty="0"/>
              <a:t>to its traders according to</a:t>
            </a:r>
            <a:r>
              <a:rPr lang="bg-BG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the town</a:t>
            </a:r>
            <a:r>
              <a:rPr lang="bg-BG" sz="3200" dirty="0"/>
              <a:t>, </a:t>
            </a:r>
            <a:r>
              <a:rPr lang="en-US" sz="3200" dirty="0"/>
              <a:t>in which they work</a:t>
            </a:r>
            <a:r>
              <a:rPr lang="bg-BG" sz="3200" dirty="0"/>
              <a:t> </a:t>
            </a:r>
            <a:r>
              <a:rPr lang="en-US" sz="3200" dirty="0"/>
              <a:t>and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volume of sales s</a:t>
            </a:r>
            <a:r>
              <a:rPr lang="bg-BG" sz="3200" dirty="0"/>
              <a:t>: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Write a program</a:t>
            </a:r>
            <a:r>
              <a:rPr lang="bg-BG" sz="3200" dirty="0"/>
              <a:t>, </a:t>
            </a:r>
            <a:r>
              <a:rPr lang="en-US" sz="3200" dirty="0"/>
              <a:t>which</a:t>
            </a:r>
            <a:r>
              <a:rPr lang="bg-BG" sz="3200" dirty="0"/>
              <a:t> </a:t>
            </a:r>
            <a:r>
              <a:rPr lang="en-US" sz="3200" dirty="0"/>
              <a:t>given a town </a:t>
            </a:r>
            <a:br>
              <a:rPr lang="en-US" sz="3200" dirty="0"/>
            </a:br>
            <a:r>
              <a:rPr lang="en-US" sz="3200" dirty="0"/>
              <a:t>and volume of sales</a:t>
            </a:r>
            <a:r>
              <a:rPr lang="bg-BG" sz="3200" dirty="0"/>
              <a:t> </a:t>
            </a:r>
            <a:r>
              <a:rPr lang="en-US" sz="3200" dirty="0"/>
              <a:t>calculates commission</a:t>
            </a:r>
            <a:endParaRPr lang="bg-BG" sz="3200" dirty="0"/>
          </a:p>
          <a:p>
            <a:pPr lvl="1"/>
            <a:r>
              <a:rPr lang="en-US" sz="3000" dirty="0"/>
              <a:t>The result should be printed with 2 places after the decimal point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Trade commissions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17968"/>
              </p:ext>
            </p:extLst>
          </p:nvPr>
        </p:nvGraphicFramePr>
        <p:xfrm>
          <a:off x="760411" y="2389094"/>
          <a:ext cx="106680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6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8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Town</a:t>
                      </a:r>
                      <a:r>
                        <a:rPr lang="bg-BG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/ </a:t>
                      </a: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price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≤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500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1 000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 &lt; 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≤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 &gt;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</a:t>
                      </a: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</a:t>
                      </a:r>
                      <a:r>
                        <a:rPr lang="bg-BG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000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 dirty="0">
                          <a:effectLst/>
                        </a:rPr>
                        <a:t>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600">
                          <a:effectLst/>
                        </a:rPr>
                        <a:t>7%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8%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12%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Varna</a:t>
                      </a:r>
                      <a:endParaRPr lang="en-US" sz="2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7.5%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10%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>
                          <a:effectLst/>
                        </a:rPr>
                        <a:t>13%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Plovdiv</a:t>
                      </a:r>
                      <a:endParaRPr lang="en-US" sz="2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5.5%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8%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12%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600" dirty="0">
                          <a:effectLst/>
                        </a:rPr>
                        <a:t>14.5%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6012" y="4996753"/>
            <a:ext cx="1052400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dirty="0">
                <a:latin typeface="Consolas" panose="020B0609020204030204" pitchFamily="49" charset="0"/>
              </a:rPr>
              <a:t>27.50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77318" y="4993341"/>
            <a:ext cx="1447800" cy="908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Plovdiv</a:t>
            </a:r>
          </a:p>
          <a:p>
            <a:r>
              <a:rPr lang="bg-BG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499.99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881494" y="531208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775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bg-BG" dirty="0"/>
              <a:t>: </a:t>
            </a:r>
            <a:r>
              <a:rPr lang="en-US" dirty="0"/>
              <a:t>Trade commissions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2412" y="1143000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(0 &lt;= sales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(500 &lt; sales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TODO: check the other price ranges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price ranges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check the price ranges 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Console.WriteLine("{0:f2}", sales * comission);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Console.WriteLine("error");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706" y="614084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Testing the solution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https://judge.softuni.bg/Contests/Practice/Index/153#7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0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Trade Commissions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332412" y="2365492"/>
            <a:ext cx="3706565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it yourself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298</Words>
  <Application>Microsoft Office PowerPoint</Application>
  <PresentationFormat>Custom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Wingdings</vt:lpstr>
      <vt:lpstr>SoftUni 16x9</vt:lpstr>
      <vt:lpstr>Problem – Trade Commissions</vt:lpstr>
      <vt:lpstr>Problem – Trade commissions</vt:lpstr>
      <vt:lpstr>Solution: Trade commissions</vt:lpstr>
      <vt:lpstr>Problem – Trade Commissions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2018-10-08T08:30:22Z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