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55" r:id="rId3"/>
    <p:sldId id="456" r:id="rId4"/>
    <p:sldId id="457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dirty="0"/>
              <a:t>The better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The switch-case statement</a:t>
            </a: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like a series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Example: Print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 day of the week </a:t>
            </a:r>
            <a:r>
              <a:rPr lang="en-US" sz="3200" dirty="0"/>
              <a:t>according </a:t>
            </a:r>
            <a:br>
              <a:rPr lang="en-US" sz="3200" dirty="0"/>
            </a:br>
            <a:r>
              <a:rPr lang="en-US" sz="3200" dirty="0"/>
              <a:t>to 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input number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prints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 type of animal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according to its name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cases in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the solution: </a:t>
            </a:r>
            <a:r>
              <a:rPr lang="en-US" dirty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205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The switch-case statement</vt:lpstr>
      <vt:lpstr>The switch-case statement</vt:lpstr>
      <vt:lpstr>Multiple cases in switch-case</vt:lpstr>
      <vt:lpstr>The switch-case statement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2018-10-08T08:31:21Z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