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422" r:id="rId3"/>
    <p:sldId id="423" r:id="rId4"/>
    <p:sldId id="443" r:id="rId5"/>
    <p:sldId id="446" r:id="rId6"/>
    <p:sldId id="447" r:id="rId7"/>
    <p:sldId id="444" r:id="rId8"/>
    <p:sldId id="448" r:id="rId9"/>
    <p:sldId id="278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20139"/>
            <a:ext cx="10363200" cy="820600"/>
          </a:xfrm>
        </p:spPr>
        <p:txBody>
          <a:bodyPr/>
          <a:lstStyle/>
          <a:p>
            <a:r>
              <a:rPr lang="en-US" dirty="0"/>
              <a:t>Point in rectangle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Graphical</a:t>
            </a:r>
            <a:r>
              <a:rPr lang="bg-BG" dirty="0"/>
              <a:t> (</a:t>
            </a:r>
            <a:r>
              <a:rPr lang="en-US" dirty="0"/>
              <a:t>GUI) application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838200"/>
            <a:ext cx="6753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</a:t>
            </a:r>
            <a:r>
              <a:rPr lang="bg-BG" dirty="0"/>
              <a:t> </a:t>
            </a:r>
            <a:r>
              <a:rPr lang="en-US" dirty="0"/>
              <a:t>Windows Forms project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8612" y="1257194"/>
            <a:ext cx="8991600" cy="50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the controls in the form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08214" y="1222998"/>
            <a:ext cx="7772398" cy="5108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59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controls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37212" y="1308981"/>
            <a:ext cx="5410200" cy="2553891"/>
          </a:xfrm>
          <a:prstGeom prst="wedgeRoundRectCallout">
            <a:avLst>
              <a:gd name="adj1" fmla="val -73807"/>
              <a:gd name="adj2" fmla="val -457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FormPointAndRectangle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"Point and Rectangle"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 = 700, 410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MinimumSize = 500, 400</a:t>
            </a:r>
            <a:endParaRPr lang="bg-BG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4026932"/>
            <a:ext cx="5327140" cy="2145268"/>
          </a:xfrm>
          <a:prstGeom prst="wedgeRoundRectCallout">
            <a:avLst>
              <a:gd name="adj1" fmla="val -90342"/>
              <a:gd name="adj2" fmla="val -371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numericUpDownX1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X2,Y1,Y2,X,Y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Values = 2; -3; 12; 3; 8; -1</a:t>
            </a:r>
          </a:p>
          <a:p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-100000</a:t>
            </a:r>
          </a:p>
          <a:p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</a:t>
            </a:r>
          </a:p>
          <a:p>
            <a:r>
              <a:rPr lang="pt-BR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2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controls </a:t>
            </a:r>
            <a:r>
              <a:rPr lang="bg-BG" dirty="0"/>
              <a:t>(2)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186980"/>
            <a:ext cx="7468247" cy="5182049"/>
          </a:xfrm>
          <a:prstGeom prst="rect">
            <a:avLst/>
          </a:prstGeom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4212" y="4191000"/>
            <a:ext cx="2514600" cy="919401"/>
          </a:xfrm>
          <a:prstGeom prst="wedgeRoundRectCallout">
            <a:avLst>
              <a:gd name="adj1" fmla="val 65968"/>
              <a:gd name="adj2" fmla="val 645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buttonDraw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"Draw"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191000"/>
            <a:ext cx="4419600" cy="1736646"/>
          </a:xfrm>
          <a:prstGeom prst="wedgeRoundRectCallout">
            <a:avLst>
              <a:gd name="adj1" fmla="val -74113"/>
              <a:gd name="adj2" fmla="val 414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labelLocation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08612" y="2057400"/>
            <a:ext cx="6019800" cy="919401"/>
          </a:xfrm>
          <a:prstGeom prst="wedgeRoundRectCallout">
            <a:avLst>
              <a:gd name="adj1" fmla="val -58253"/>
              <a:gd name="adj2" fmla="val 531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pictureBox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Anchor = Top, Bottom, Left, Right</a:t>
            </a:r>
          </a:p>
        </p:txBody>
      </p:sp>
    </p:spTree>
    <p:extLst>
      <p:ext uri="{BB962C8B-B14F-4D97-AF65-F5344CB8AC3E}">
        <p14:creationId xmlns:p14="http://schemas.microsoft.com/office/powerpoint/2010/main" val="361539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the following events</a:t>
            </a:r>
            <a:r>
              <a:rPr lang="bg-BG" dirty="0"/>
              <a:t>: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buttonDraw.Click</a:t>
            </a: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numericUpDownX1.ValueChanged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numericUpDownY1.ValueChanged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numericUpDownX2.ValueChanged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numericUpDownY2.ValueChanged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numericUpDownX.ValueChanged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numericUpDownY.ValueChanged 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FormPointAndRectangle.Load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FormPointAndRectangle.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Resize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 in the controller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94612" y="2514600"/>
            <a:ext cx="3657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buttonDraw_Click(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object sender,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EventArgs 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Draw();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13612" y="1151118"/>
            <a:ext cx="4062325" cy="128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events invoke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/>
              <a:t>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318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the visualization code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43000"/>
            <a:ext cx="10668000" cy="5201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Draw()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Get the rectangle and point coordinates from the form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x1 = this.numericUpDownX1.Value;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y1 = this.numericUpDownY1.Value;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x2 = this.numericUpDownX2.Value;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y2 = this.numericUpDownY2.Value;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x = this.numericUpDownX.Value;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y = this.numericUpDownY.Value;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Display the point location: Inside / Border / Outside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DisplayPointLocation(x1, y1, x2, y2, x, 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finish this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789612" y="5562600"/>
            <a:ext cx="4419600" cy="919401"/>
          </a:xfrm>
          <a:prstGeom prst="wedgeRoundRectCallout">
            <a:avLst>
              <a:gd name="adj1" fmla="val -65593"/>
              <a:gd name="adj2" fmla="val -3171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a lot of code to write. Check the exercises</a:t>
            </a:r>
          </a:p>
        </p:txBody>
      </p:sp>
    </p:spTree>
    <p:extLst>
      <p:ext uri="{BB962C8B-B14F-4D97-AF65-F5344CB8AC3E}">
        <p14:creationId xmlns:p14="http://schemas.microsoft.com/office/powerpoint/2010/main" val="28235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</a:t>
            </a:r>
            <a:r>
              <a:rPr lang="en-US"/>
              <a:t>in rectangle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322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 16x9</vt:lpstr>
      <vt:lpstr>Point in rectangle</vt:lpstr>
      <vt:lpstr>New Windows Forms project</vt:lpstr>
      <vt:lpstr>Order the controls in the form</vt:lpstr>
      <vt:lpstr>Properties of controls</vt:lpstr>
      <vt:lpstr>Properties of controls (2)</vt:lpstr>
      <vt:lpstr>Handling events in the controller</vt:lpstr>
      <vt:lpstr>Writing the visualization code</vt:lpstr>
      <vt:lpstr>Point in rectangle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2018-10-08T08:32:00Z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