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79" r:id="rId3"/>
    <p:sldId id="280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400456"/>
            <a:ext cx="10845156" cy="1109205"/>
          </a:xfrm>
        </p:spPr>
        <p:txBody>
          <a:bodyPr/>
          <a:lstStyle/>
          <a:p>
            <a:r>
              <a:rPr lang="en-US" dirty="0"/>
              <a:t>Repetitions</a:t>
            </a:r>
            <a:r>
              <a:rPr lang="bg-BG" dirty="0"/>
              <a:t> (</a:t>
            </a:r>
            <a:r>
              <a:rPr lang="en-US" dirty="0"/>
              <a:t>Loops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619656"/>
            <a:ext cx="10845156" cy="1769958"/>
          </a:xfrm>
        </p:spPr>
        <p:txBody>
          <a:bodyPr>
            <a:normAutofit/>
          </a:bodyPr>
          <a:lstStyle/>
          <a:p>
            <a:r>
              <a:rPr lang="en-US" dirty="0"/>
              <a:t>Simple repetitions</a:t>
            </a:r>
            <a:r>
              <a:rPr lang="bg-BG" dirty="0"/>
              <a:t> </a:t>
            </a:r>
            <a:r>
              <a:rPr lang="en-US" dirty="0"/>
              <a:t>with</a:t>
            </a:r>
            <a:r>
              <a:rPr lang="bg-BG" dirty="0"/>
              <a:t> </a:t>
            </a:r>
            <a:r>
              <a:rPr lang="en-US" dirty="0"/>
              <a:t>for-loop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366218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725853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18670"/>
            <a:ext cx="3727456" cy="568865"/>
          </a:xfrm>
        </p:spPr>
        <p:txBody>
          <a:bodyPr/>
          <a:lstStyle/>
          <a:p>
            <a:r>
              <a:rPr lang="en-US" sz="3200" dirty="0"/>
              <a:t>Preslav Mihaylov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15256"/>
            <a:ext cx="3723485" cy="800916"/>
          </a:xfrm>
        </p:spPr>
        <p:txBody>
          <a:bodyPr/>
          <a:lstStyle/>
          <a:p>
            <a:r>
              <a:rPr lang="en-US" dirty="0"/>
              <a:t>Head of Training &amp;</a:t>
            </a:r>
            <a:br>
              <a:rPr lang="en-US" dirty="0"/>
            </a:br>
            <a:r>
              <a:rPr lang="en-US" dirty="0"/>
              <a:t>Software Engineer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432" y="3906914"/>
            <a:ext cx="2133598" cy="23414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066291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Repetitions</a:t>
            </a:r>
            <a:r>
              <a:rPr lang="bg-BG" dirty="0"/>
              <a:t> (</a:t>
            </a:r>
            <a:r>
              <a:rPr lang="en-US" dirty="0"/>
              <a:t>loops</a:t>
            </a:r>
            <a:r>
              <a:rPr lang="bg-BG" dirty="0"/>
              <a:t>)</a:t>
            </a:r>
          </a:p>
          <a:p>
            <a:pPr marL="723900" lvl="1" indent="-42068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</a:t>
            </a:r>
            <a:r>
              <a:rPr lang="bg-BG" dirty="0"/>
              <a:t> </a:t>
            </a:r>
            <a:r>
              <a:rPr lang="en-US" dirty="0"/>
              <a:t>in his simplest form</a:t>
            </a:r>
            <a:endParaRPr lang="bg-BG" dirty="0"/>
          </a:p>
          <a:p>
            <a:pPr marL="723900" lvl="1" indent="-420688"/>
            <a:r>
              <a:rPr lang="en-US" dirty="0"/>
              <a:t>Solving problems with for-loops</a:t>
            </a:r>
            <a:endParaRPr lang="bg-BG" dirty="0"/>
          </a:p>
          <a:p>
            <a:pPr marL="723900" lvl="1" indent="-420688"/>
            <a:r>
              <a:rPr lang="en-US" dirty="0"/>
              <a:t>Sum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numbers</a:t>
            </a:r>
            <a:r>
              <a:rPr lang="bg-BG" dirty="0"/>
              <a:t>, </a:t>
            </a:r>
            <a:r>
              <a:rPr lang="en-US" dirty="0"/>
              <a:t>greatest</a:t>
            </a:r>
            <a:br>
              <a:rPr lang="bg-BG" dirty="0"/>
            </a:br>
            <a:r>
              <a:rPr lang="en-US" dirty="0"/>
              <a:t>and smallest number</a:t>
            </a:r>
          </a:p>
          <a:p>
            <a:pPr marL="723900" lvl="1" indent="-420688"/>
            <a:r>
              <a:rPr lang="en-US" dirty="0"/>
              <a:t>Sum of vowels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Drawing figures with Turtle</a:t>
            </a:r>
            <a:r>
              <a:rPr lang="bg-BG" dirty="0"/>
              <a:t> </a:t>
            </a:r>
            <a:r>
              <a:rPr lang="en-US" dirty="0"/>
              <a:t>Graphics </a:t>
            </a:r>
            <a:r>
              <a:rPr lang="bg-BG" dirty="0"/>
              <a:t>– </a:t>
            </a:r>
            <a:br>
              <a:rPr lang="en-US" dirty="0"/>
            </a:br>
            <a:r>
              <a:rPr lang="en-US" dirty="0"/>
              <a:t>GUI Application for</a:t>
            </a:r>
            <a:r>
              <a:rPr lang="bg-BG" dirty="0"/>
              <a:t>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04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Conditions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17620" y="2365492"/>
            <a:ext cx="314859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96</Words>
  <Application>Microsoft Office PowerPoint</Application>
  <PresentationFormat>Custom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Repetitions (Loops)</vt:lpstr>
      <vt:lpstr>Table of Contents</vt:lpstr>
      <vt:lpstr>Complex Conditions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2018-11-13T10:49:00Z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