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420" r:id="rId3"/>
    <p:sldId id="415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/>
              <a:t>Repetitions of blocks of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For-loop statement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08612" y="1600201"/>
            <a:ext cx="5410200" cy="2298344"/>
          </a:xfrm>
          <a:prstGeom prst="roundRect">
            <a:avLst>
              <a:gd name="adj" fmla="val 14326"/>
            </a:avLst>
          </a:prstGeom>
          <a:scene3d>
            <a:camera prst="perspectiveHeroicExtremeLeftFacing">
              <a:rot lat="108663" lon="888915" rev="21374976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In programming, we often have to execute a block of code several times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For that purpose, we use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/>
              <a:t>-loop</a:t>
            </a:r>
            <a:endParaRPr lang="bg-BG" sz="3000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Repetitions</a:t>
            </a:r>
            <a:r>
              <a:rPr lang="bg-BG" dirty="0"/>
              <a:t> (</a:t>
            </a:r>
            <a:r>
              <a:rPr lang="en-US" dirty="0"/>
              <a:t>loops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6212" y="5298637"/>
            <a:ext cx="9372600" cy="671786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4288489"/>
            <a:ext cx="10363200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0424" y="2971801"/>
            <a:ext cx="2667000" cy="1077621"/>
          </a:xfrm>
          <a:prstGeom prst="wedgeRoundRectCallout">
            <a:avLst>
              <a:gd name="adj1" fmla="val -23359"/>
              <a:gd name="adj2" fmla="val 863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–loop statement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691871" y="2971800"/>
            <a:ext cx="1967753" cy="1077621"/>
          </a:xfrm>
          <a:prstGeom prst="wedgeRoundRectCallout">
            <a:avLst>
              <a:gd name="adj1" fmla="val -47658"/>
              <a:gd name="adj2" fmla="val 825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031659" y="3096280"/>
            <a:ext cx="1967753" cy="1077621"/>
          </a:xfrm>
          <a:prstGeom prst="wedgeRoundRectCallout">
            <a:avLst>
              <a:gd name="adj1" fmla="val -77023"/>
              <a:gd name="adj2" fmla="val 726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8345156" y="3581400"/>
            <a:ext cx="2819400" cy="1454624"/>
          </a:xfrm>
          <a:prstGeom prst="wedgeRoundRectCallout">
            <a:avLst>
              <a:gd name="adj1" fmla="val -97469"/>
              <a:gd name="adj2" fmla="val 758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body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of commands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Repetitions </a:t>
            </a:r>
            <a:r>
              <a:rPr lang="en-US"/>
              <a:t>(loops)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77</Words>
  <Application>Microsoft Office PowerPoint</Application>
  <PresentationFormat>Custom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Repetitions of blocks of code</vt:lpstr>
      <vt:lpstr>Repetitions (loops)</vt:lpstr>
      <vt:lpstr>Repetitions (loops)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2018-11-13T10:50:24Z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