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1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Example: Numbers from 1 to 100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prints the numbers from</a:t>
            </a:r>
            <a:r>
              <a:rPr lang="bg-BG" sz="3200" dirty="0"/>
              <a:t> 1 </a:t>
            </a:r>
            <a:r>
              <a:rPr lang="en-US" sz="3200" dirty="0"/>
              <a:t>to</a:t>
            </a:r>
            <a:r>
              <a:rPr lang="bg-BG" sz="3200" dirty="0"/>
              <a:t>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200" dirty="0"/>
              <a:t>in 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numbers from </a:t>
            </a:r>
            <a:r>
              <a:rPr lang="bg-BG" dirty="0"/>
              <a:t>1 </a:t>
            </a:r>
            <a:r>
              <a:rPr lang="en-US" dirty="0"/>
              <a:t>to</a:t>
            </a:r>
            <a:r>
              <a:rPr lang="bg-BG" dirty="0"/>
              <a:t>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two times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numbers from </a:t>
            </a:r>
            <a:r>
              <a:rPr lang="bg-BG" dirty="0"/>
              <a:t>1 </a:t>
            </a:r>
            <a:r>
              <a:rPr lang="en-US" dirty="0"/>
              <a:t>to</a:t>
            </a:r>
            <a:r>
              <a:rPr lang="bg-BG" dirty="0"/>
              <a:t> 100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Example: Numbers from 1 to 100</vt:lpstr>
      <vt:lpstr>Example: numbers from 1 to 100</vt:lpstr>
      <vt:lpstr>Example: numbers from 1 to 100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2018-11-13T10:51:52Z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