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2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Numbers until 1000, ending in 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finds all numbers from [1…1000], which end in </a:t>
            </a:r>
            <a:r>
              <a:rPr lang="bg-BG" dirty="0"/>
              <a:t>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 until </a:t>
            </a:r>
            <a:r>
              <a:rPr lang="bg-BG" dirty="0"/>
              <a:t>1000, </a:t>
            </a:r>
            <a:r>
              <a:rPr lang="en-US" dirty="0"/>
              <a:t>ending in 7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until </a:t>
            </a:r>
            <a:r>
              <a:rPr lang="bg-BG" dirty="0"/>
              <a:t>1000, </a:t>
            </a:r>
            <a:r>
              <a:rPr lang="en-US" dirty="0"/>
              <a:t>ending in 7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96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Numbers until 1000, ending in 7</vt:lpstr>
      <vt:lpstr>Numbers until 1000, ending in 7</vt:lpstr>
      <vt:lpstr>Numbers until 1000, ending in 7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2018-11-13T10:52:57Z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