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2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All Latin Letters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prints the letters from the Latin alphabet: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-loops</a:t>
            </a:r>
            <a:r>
              <a:rPr lang="bg-BG" dirty="0"/>
              <a:t> </a:t>
            </a:r>
            <a:r>
              <a:rPr lang="en-US" dirty="0"/>
              <a:t>work not only with numbers, but with letters as well</a:t>
            </a:r>
            <a:r>
              <a:rPr lang="bg-BG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Latin Letters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Latin Letters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All Latin Letters</vt:lpstr>
      <vt:lpstr>All Latin Letters</vt:lpstr>
      <vt:lpstr>All Latin Letters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2018-11-13T10:54:54Z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