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20" r:id="rId3"/>
    <p:sldId id="434" r:id="rId4"/>
    <p:sldId id="435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Sum of Numbers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</a:t>
            </a:r>
            <a:r>
              <a:rPr lang="bg-BG" dirty="0"/>
              <a:t>, </a:t>
            </a:r>
            <a:r>
              <a:rPr lang="en-US" dirty="0"/>
              <a:t>which inputs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numbers and finds 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sum</a:t>
            </a:r>
          </a:p>
          <a:p>
            <a:pPr lvl="1"/>
            <a:r>
              <a:rPr lang="en-US" dirty="0"/>
              <a:t>The first 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determines how many numbers are input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On the next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lines, a number is input</a:t>
            </a:r>
            <a:endParaRPr lang="bg-BG" dirty="0"/>
          </a:p>
          <a:p>
            <a:pPr lvl="1"/>
            <a:r>
              <a:rPr lang="en-US" dirty="0"/>
              <a:t>The numbers are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summed </a:t>
            </a:r>
            <a:r>
              <a:rPr lang="en-US" dirty="0"/>
              <a:t>and the result is printed</a:t>
            </a:r>
          </a:p>
          <a:p>
            <a:pPr lvl="1"/>
            <a:r>
              <a:rPr lang="en-US" dirty="0"/>
              <a:t>Examples</a:t>
            </a:r>
            <a:r>
              <a:rPr lang="bg-BG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numbers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bg-BG" dirty="0"/>
              <a:t>: </a:t>
            </a:r>
            <a:r>
              <a:rPr lang="en-US" dirty="0"/>
              <a:t>Sum of numbers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07323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the numbers:");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num = int.Parse(Console.ReadLine());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of Numbers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176</Words>
  <Application>Microsoft Office PowerPoint</Application>
  <PresentationFormat>Custom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Sum of Numbers</vt:lpstr>
      <vt:lpstr>Sum of numbers</vt:lpstr>
      <vt:lpstr>Solution: Sum of numbers</vt:lpstr>
      <vt:lpstr>Sum of Numbers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2018-11-13T10:53:51Z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