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20" r:id="rId3"/>
    <p:sldId id="436" r:id="rId4"/>
    <p:sldId id="437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Largest Number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</a:t>
            </a:r>
            <a:r>
              <a:rPr lang="bg-BG" dirty="0"/>
              <a:t>, </a:t>
            </a:r>
            <a:r>
              <a:rPr lang="en-US" dirty="0"/>
              <a:t>which takes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numbers as input and finds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the largest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amongst them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The first line of input represents the 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On the next lines we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numbers</a:t>
            </a:r>
            <a:endParaRPr lang="bg-BG" dirty="0"/>
          </a:p>
          <a:p>
            <a:pPr lvl="1"/>
            <a:r>
              <a:rPr lang="en-US" dirty="0"/>
              <a:t>Examples</a:t>
            </a:r>
            <a:r>
              <a:rPr lang="bg-BG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Largest </a:t>
            </a:r>
            <a:r>
              <a:rPr lang="en-US" dirty="0"/>
              <a:t>Number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bg-BG" dirty="0"/>
              <a:t>: </a:t>
            </a:r>
            <a:r>
              <a:rPr lang="en-US" dirty="0"/>
              <a:t>Largest Number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 = -10000000000000;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 &gt; max)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 Number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162</Words>
  <Application>Microsoft Office PowerPoint</Application>
  <PresentationFormat>Custom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Largest Number</vt:lpstr>
      <vt:lpstr>Largest Number</vt:lpstr>
      <vt:lpstr>Solution: Largest Number</vt:lpstr>
      <vt:lpstr>Largest Number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2018-11-13T10:56:04Z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