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420" r:id="rId3"/>
    <p:sldId id="438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08612" y="1600201"/>
            <a:ext cx="5410200" cy="2298344"/>
          </a:xfrm>
          <a:prstGeom prst="roundRect">
            <a:avLst>
              <a:gd name="adj" fmla="val 14326"/>
            </a:avLst>
          </a:prstGeom>
          <a:scene3d>
            <a:camera prst="perspectiveHeroicExtremeLeftFacing">
              <a:rot lat="108663" lon="888915" rev="21374976"/>
            </a:camera>
            <a:lightRig rig="threePt" dir="t"/>
          </a:scene3d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0BDF981-A6D8-4593-8584-B7546B575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Smallest Number</a:t>
            </a:r>
          </a:p>
        </p:txBody>
      </p:sp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program</a:t>
            </a:r>
            <a:r>
              <a:rPr lang="bg-BG" dirty="0"/>
              <a:t>, </a:t>
            </a:r>
            <a:r>
              <a:rPr lang="en-US" dirty="0"/>
              <a:t>which takes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numbers as input and finds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the smallest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amongst them</a:t>
            </a:r>
          </a:p>
          <a:p>
            <a:pPr lvl="1"/>
            <a:r>
              <a:rPr lang="en-US" dirty="0"/>
              <a:t>The first line of input represents the 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On the next lines we have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numbers</a:t>
            </a:r>
            <a:endParaRPr lang="bg-BG" dirty="0"/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Smallest Number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41585" y="3833855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19366" y="3832403"/>
            <a:ext cx="884835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765395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46212" y="3833855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23993" y="3832404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470288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90012" y="3833855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667793" y="3832404"/>
            <a:ext cx="92241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101182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</a:t>
            </a:r>
            <a:r>
              <a:rPr lang="bg-BG" dirty="0">
                <a:hlinkClick r:id="rId2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Smallest </a:t>
            </a:r>
            <a:r>
              <a:rPr lang="en-US" dirty="0"/>
              <a:t>Number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83</Words>
  <Application>Microsoft Office PowerPoint</Application>
  <PresentationFormat>Custom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Smallest Number</vt:lpstr>
      <vt:lpstr>Smallest Number</vt:lpstr>
      <vt:lpstr>Smallest Number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2018-11-13T10:57:19Z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