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7"/>
  </p:notesMasterIdLst>
  <p:handoutMasterIdLst>
    <p:handoutMasterId r:id="rId8"/>
  </p:handoutMasterIdLst>
  <p:sldIdLst>
    <p:sldId id="420" r:id="rId3"/>
    <p:sldId id="440" r:id="rId4"/>
    <p:sldId id="442" r:id="rId5"/>
    <p:sldId id="278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33" autoAdjust="0"/>
  </p:normalViewPr>
  <p:slideViewPr>
    <p:cSldViewPr>
      <p:cViewPr varScale="1">
        <p:scale>
          <a:sx n="91" d="100"/>
          <a:sy n="91" d="100"/>
        </p:scale>
        <p:origin x="63" y="3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13-Nov-18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13-Nov-18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13-Nov-18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13-Nov-18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en-US" dirty="0"/>
              <a:t>Left and Right Sum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1143000"/>
            <a:ext cx="4115157" cy="30482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408612" y="1600201"/>
            <a:ext cx="5410200" cy="2298344"/>
          </a:xfrm>
          <a:prstGeom prst="roundRect">
            <a:avLst>
              <a:gd name="adj" fmla="val 14326"/>
            </a:avLst>
          </a:prstGeom>
          <a:scene3d>
            <a:camera prst="perspectiveHeroicExtremeLeftFacing">
              <a:rot lat="108663" lon="888915" rev="21374976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 a program</a:t>
            </a:r>
            <a:r>
              <a:rPr lang="bg-BG" sz="3200" dirty="0"/>
              <a:t>, </a:t>
            </a:r>
            <a:r>
              <a:rPr lang="en-US" sz="3200" dirty="0"/>
              <a:t>which takes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2*n</a:t>
            </a:r>
            <a:r>
              <a:rPr lang="en-US" sz="3200" dirty="0"/>
              <a:t> numbers as input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Checks if the sum</a:t>
            </a:r>
            <a:r>
              <a:rPr lang="bg-BG" sz="3000" dirty="0"/>
              <a:t> </a:t>
            </a:r>
            <a:r>
              <a:rPr lang="en-US" sz="3000" dirty="0"/>
              <a:t>of the left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and right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numbers are equal</a:t>
            </a: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If they are, print</a:t>
            </a:r>
            <a:r>
              <a:rPr lang="bg-BG" sz="3000" dirty="0"/>
              <a:t>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/>
              <a:t>" </a:t>
            </a:r>
            <a:r>
              <a:rPr lang="en-US" sz="3000" dirty="0"/>
              <a:t>+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the sum</a:t>
            </a:r>
            <a:r>
              <a:rPr lang="bg-BG" sz="3000" dirty="0"/>
              <a:t>; </a:t>
            </a:r>
            <a:br>
              <a:rPr lang="en-US" sz="3000" dirty="0"/>
            </a:br>
            <a:r>
              <a:rPr lang="en-US" sz="3000" dirty="0"/>
              <a:t>Otherwise, print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/>
              <a:t>" +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the difference</a:t>
            </a:r>
            <a:endParaRPr lang="en-US" sz="3000" b="1" dirty="0"/>
          </a:p>
          <a:p>
            <a:pPr lvl="1">
              <a:lnSpc>
                <a:spcPct val="100000"/>
              </a:lnSpc>
            </a:pPr>
            <a:r>
              <a:rPr lang="en-US" sz="3000" dirty="0"/>
              <a:t>Examples</a:t>
            </a:r>
            <a:r>
              <a:rPr lang="bg-BG" sz="3000" dirty="0"/>
              <a:t>: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and Right Sum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93812" y="4170154"/>
            <a:ext cx="761999" cy="22299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90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719193" y="4168703"/>
            <a:ext cx="2908453" cy="22314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Yes, sum = 100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150497" y="5127383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595828" y="4196620"/>
            <a:ext cx="851410" cy="22041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110620" y="4195170"/>
            <a:ext cx="2555792" cy="22049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No, diff = 1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567943" y="5127383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81793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- Left </a:t>
            </a:r>
            <a:r>
              <a:rPr lang="en-US" dirty="0"/>
              <a:t>and Right Sum</a:t>
            </a:r>
            <a:endParaRPr lang="bg-BG" noProof="1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47534" y="1237595"/>
            <a:ext cx="10493756" cy="45958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leftSum = 0;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i = 0; i &lt; n; i++)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leftSum = leftSum + int.Parse(Console.ReadLine());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read and calculate the rightSum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(leftSum == rightSum)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Console.WriteLine("Yes, sum = " + leftSum);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Console.WriteLine("No, diff = " + 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Math.Abs(rightSum - leftSum));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Testing the solution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https://judge.softuni.bg/Contests/Practice/Index/154#6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410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and Right Sum</a:t>
            </a:r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332412" y="2365492"/>
            <a:ext cx="3706565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it yourself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191</Words>
  <Application>Microsoft Office PowerPoint</Application>
  <PresentationFormat>Custom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Consolas</vt:lpstr>
      <vt:lpstr>Wingdings</vt:lpstr>
      <vt:lpstr>SoftUni 16x9</vt:lpstr>
      <vt:lpstr>Left and Right Sum</vt:lpstr>
      <vt:lpstr>Left and Right Sum</vt:lpstr>
      <vt:lpstr>Solution - Left and Right Sum</vt:lpstr>
      <vt:lpstr>Left and Right Sum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2018-11-13T10:58:55Z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