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43" r:id="rId4"/>
    <p:sldId id="444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>
        <p:scale>
          <a:sx n="75" d="100"/>
          <a:sy n="75" d="100"/>
        </p:scale>
        <p:origin x="672" y="22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Even / Odd Sum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inputs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numbers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Checks if the sum of the numbers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 positions </a:t>
            </a:r>
            <a:r>
              <a:rPr lang="en-US" sz="3000" dirty="0"/>
              <a:t>is equal to the sum of the numbers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uneven positions</a:t>
            </a:r>
            <a:endParaRPr lang="bg-BG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If they are equal,</a:t>
            </a:r>
            <a:r>
              <a:rPr lang="bg-BG" sz="3000" dirty="0"/>
              <a:t> </a:t>
            </a:r>
            <a:r>
              <a:rPr lang="en-US" sz="3000" dirty="0"/>
              <a:t>print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the sum</a:t>
            </a:r>
            <a:r>
              <a:rPr lang="bg-BG" sz="3000" dirty="0"/>
              <a:t>; </a:t>
            </a:r>
            <a:br>
              <a:rPr lang="en-US" sz="3000" dirty="0"/>
            </a:br>
            <a:r>
              <a:rPr lang="en-US" sz="3000" dirty="0"/>
              <a:t>otherwise, print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difference</a:t>
            </a:r>
            <a:r>
              <a:rPr lang="bg-BG" sz="3000" dirty="0"/>
              <a:t>. </a:t>
            </a:r>
            <a:r>
              <a:rPr lang="en-US" sz="3000" dirty="0"/>
              <a:t>Examples</a:t>
            </a:r>
            <a:r>
              <a:rPr lang="bg-BG" sz="3000" dirty="0"/>
              <a:t>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/ Odd Sum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Even / Odd Sum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/ Odd Sum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188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Even / Odd Sum</vt:lpstr>
      <vt:lpstr>Even / Odd Sum</vt:lpstr>
      <vt:lpstr>Solution – Even / Odd Sum</vt:lpstr>
      <vt:lpstr>Even / Odd Sum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2019-02-10T17:07:54Z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