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20" r:id="rId3"/>
    <p:sldId id="445" r:id="rId4"/>
    <p:sldId id="446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Sum of Vowels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</a:t>
            </a:r>
            <a:r>
              <a:rPr lang="bg-BG" dirty="0"/>
              <a:t>, </a:t>
            </a:r>
            <a:r>
              <a:rPr lang="en-US" dirty="0"/>
              <a:t>which reads input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bg-BG" dirty="0"/>
              <a:t> (</a:t>
            </a:r>
            <a:r>
              <a:rPr lang="en-US" dirty="0"/>
              <a:t>string</a:t>
            </a:r>
            <a:r>
              <a:rPr lang="bg-BG" dirty="0"/>
              <a:t>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Prints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the sum of vowels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according to the table below</a:t>
            </a:r>
            <a:r>
              <a:rPr lang="bg-BG" dirty="0"/>
              <a:t>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en-US" dirty="0"/>
              <a:t>Examples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Vowels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660" y="467503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46164" y="467358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90283" y="478279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47953"/>
              </p:ext>
            </p:extLst>
          </p:nvPr>
        </p:nvGraphicFramePr>
        <p:xfrm>
          <a:off x="3338212" y="2665408"/>
          <a:ext cx="5194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63204" y="4661848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e+o = 2+4 = 6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917308" y="469262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835774" y="469117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179893" y="48003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9355708" y="4679437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= 3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56660" y="553760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bamboo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846164" y="5536152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190283" y="56453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3363204" y="5524413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a+o+o = 1+4+4 = 9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917308" y="555519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835774" y="555374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179893" y="566295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tangle 50"/>
          <p:cNvSpPr/>
          <p:nvPr/>
        </p:nvSpPr>
        <p:spPr>
          <a:xfrm>
            <a:off x="9355708" y="5542002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e+e = 2+2 = 4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Sum of Vowels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280734"/>
            <a:ext cx="10493756" cy="45104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Console.ReadLine();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s.Length; i++)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(s[i] == 'a') sum += 1;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'e') sum += 2;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'i') sum += 3;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'o') sum += 4;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'u') sum += 5;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Console.WriteLine("Vowels sum = " + sum);</a:t>
            </a:r>
            <a:endParaRPr lang="en-US" sz="29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851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Vowels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226</Words>
  <Application>Microsoft Office PowerPoint</Application>
  <PresentationFormat>Custom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Sum of Vowels</vt:lpstr>
      <vt:lpstr>Sum of Vowels</vt:lpstr>
      <vt:lpstr>Solution - Sum of Vowels</vt:lpstr>
      <vt:lpstr>Sum of Vowels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2018-11-13T11:01:39Z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