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447" r:id="rId3"/>
    <p:sldId id="449" r:id="rId4"/>
    <p:sldId id="450" r:id="rId5"/>
    <p:sldId id="451" r:id="rId6"/>
    <p:sldId id="452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827896"/>
            <a:ext cx="12188825" cy="820600"/>
          </a:xfrm>
        </p:spPr>
        <p:txBody>
          <a:bodyPr/>
          <a:lstStyle/>
          <a:p>
            <a:r>
              <a:rPr lang="en-US" dirty="0"/>
              <a:t>Drawing Figures with Turtle</a:t>
            </a:r>
            <a:r>
              <a:rPr lang="bg-BG" dirty="0"/>
              <a:t> </a:t>
            </a:r>
            <a:r>
              <a:rPr lang="en-US" dirty="0"/>
              <a:t>Graphics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en-US" dirty="0"/>
              <a:t>Graphical</a:t>
            </a:r>
            <a:r>
              <a:rPr lang="bg-BG" dirty="0"/>
              <a:t> </a:t>
            </a:r>
            <a:r>
              <a:rPr lang="en-US" dirty="0"/>
              <a:t>(GUI)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en-US" dirty="0"/>
              <a:t>Install</a:t>
            </a:r>
            <a:r>
              <a:rPr lang="bg-BG" dirty="0"/>
              <a:t> </a:t>
            </a:r>
            <a:r>
              <a:rPr lang="en-US" noProof="1"/>
              <a:t>NuGet</a:t>
            </a:r>
            <a:r>
              <a:rPr lang="en-US" dirty="0"/>
              <a:t> package "</a:t>
            </a:r>
            <a:r>
              <a:rPr lang="en-US" noProof="1"/>
              <a:t>Nakov.TurtleGraphics</a:t>
            </a:r>
            <a:r>
              <a:rPr 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Main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EventArgs 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in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Figures </a:t>
            </a:r>
            <a:r>
              <a:rPr lang="en-US" dirty="0"/>
              <a:t>with Turtle</a:t>
            </a:r>
            <a:r>
              <a:rPr lang="bg-BG" dirty="0"/>
              <a:t> </a:t>
            </a:r>
            <a:r>
              <a:rPr lang="en-US" dirty="0"/>
              <a:t>Graphics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SoftUni 16x9</vt:lpstr>
      <vt:lpstr>Drawing Figures with Turtle Graphics</vt:lpstr>
      <vt:lpstr>New Windows Forms Project</vt:lpstr>
      <vt:lpstr>Install NuGet package "Nakov.TurtleGraphics"</vt:lpstr>
      <vt:lpstr>Design the Main Form</vt:lpstr>
      <vt:lpstr>The Application in Action</vt:lpstr>
      <vt:lpstr>Drawing Figures with Turtle Graphics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2018-11-13T11:02:33Z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